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0"/>
  </p:notesMasterIdLst>
  <p:sldIdLst>
    <p:sldId id="264" r:id="rId2"/>
    <p:sldId id="257" r:id="rId3"/>
    <p:sldId id="258" r:id="rId4"/>
    <p:sldId id="263" r:id="rId5"/>
    <p:sldId id="259" r:id="rId6"/>
    <p:sldId id="260" r:id="rId7"/>
    <p:sldId id="261" r:id="rId8"/>
    <p:sldId id="26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53" d="100"/>
          <a:sy n="53" d="100"/>
        </p:scale>
        <p:origin x="9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3A79D-5AEE-4A15-9637-C3B90687BF3F}"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fr-FR"/>
        </a:p>
      </dgm:t>
    </dgm:pt>
    <dgm:pt modelId="{D81A0962-3700-4C36-8717-B337E616EA2D}">
      <dgm:prSet phldrT="[Text]" custT="1"/>
      <dgm:spPr/>
      <dgm:t>
        <a:bodyPr/>
        <a:lstStyle/>
        <a:p>
          <a:r>
            <a:rPr lang="en-US" sz="1800" dirty="0"/>
            <a:t>Decade Coordination Offices &amp; Decade Collaborative Centres</a:t>
          </a:r>
          <a:endParaRPr lang="fr-FR" sz="1800" dirty="0"/>
        </a:p>
      </dgm:t>
    </dgm:pt>
    <dgm:pt modelId="{E845334C-B01E-4D05-811B-D31D2779E23D}" type="parTrans" cxnId="{3D3EB083-6747-4537-BA6C-DF0E275799AE}">
      <dgm:prSet/>
      <dgm:spPr/>
      <dgm:t>
        <a:bodyPr/>
        <a:lstStyle/>
        <a:p>
          <a:endParaRPr lang="fr-FR"/>
        </a:p>
      </dgm:t>
    </dgm:pt>
    <dgm:pt modelId="{9287F845-9CA4-4AAC-A619-18B8C8938DD5}" type="sibTrans" cxnId="{3D3EB083-6747-4537-BA6C-DF0E275799AE}">
      <dgm:prSet/>
      <dgm:spPr/>
      <dgm:t>
        <a:bodyPr/>
        <a:lstStyle/>
        <a:p>
          <a:endParaRPr lang="fr-FR"/>
        </a:p>
      </dgm:t>
    </dgm:pt>
    <dgm:pt modelId="{3869586F-8666-4775-9251-1F84FCE41447}">
      <dgm:prSet phldrT="[Text]" custT="1"/>
      <dgm:spPr/>
      <dgm:t>
        <a:bodyPr/>
        <a:lstStyle/>
        <a:p>
          <a:r>
            <a:rPr lang="en-US" sz="1400" dirty="0"/>
            <a:t>Data Sharing (IOC – IODE)</a:t>
          </a:r>
          <a:endParaRPr lang="fr-FR" sz="1400" dirty="0"/>
        </a:p>
      </dgm:t>
    </dgm:pt>
    <dgm:pt modelId="{913FE064-E1B8-4FFD-A7F3-72890A9EF6E4}" type="parTrans" cxnId="{553252E8-24E0-4DCB-957B-F509994255DF}">
      <dgm:prSet/>
      <dgm:spPr/>
      <dgm:t>
        <a:bodyPr/>
        <a:lstStyle/>
        <a:p>
          <a:endParaRPr lang="fr-FR"/>
        </a:p>
      </dgm:t>
    </dgm:pt>
    <dgm:pt modelId="{05B21524-1D1F-48BC-A01A-7FD5D1EABBD6}" type="sibTrans" cxnId="{553252E8-24E0-4DCB-957B-F509994255DF}">
      <dgm:prSet/>
      <dgm:spPr/>
      <dgm:t>
        <a:bodyPr/>
        <a:lstStyle/>
        <a:p>
          <a:endParaRPr lang="fr-FR"/>
        </a:p>
      </dgm:t>
    </dgm:pt>
    <dgm:pt modelId="{7CAE6403-4B3C-49EE-96EC-8486E6CF4644}">
      <dgm:prSet phldrT="[Text]" custT="1"/>
      <dgm:spPr/>
      <dgm:t>
        <a:bodyPr/>
        <a:lstStyle/>
        <a:p>
          <a:pPr rtl="0"/>
          <a:r>
            <a:rPr lang="en-US" sz="1400" dirty="0"/>
            <a:t>Ocean Observations (IOC – GOOS)</a:t>
          </a:r>
          <a:r>
            <a:rPr lang="en-US" sz="1400" dirty="0">
              <a:latin typeface="Calibri Light" panose="020F0302020204030204"/>
            </a:rPr>
            <a:t> </a:t>
          </a:r>
          <a:endParaRPr lang="fr-FR" sz="1400" dirty="0">
            <a:latin typeface="Calibri Light" panose="020F0302020204030204"/>
          </a:endParaRPr>
        </a:p>
      </dgm:t>
    </dgm:pt>
    <dgm:pt modelId="{81A2228C-6551-4BB5-94DB-083E09B40466}" type="parTrans" cxnId="{7DF4318C-798A-4841-BFD8-D72E908E908A}">
      <dgm:prSet/>
      <dgm:spPr/>
      <dgm:t>
        <a:bodyPr/>
        <a:lstStyle/>
        <a:p>
          <a:endParaRPr lang="fr-FR"/>
        </a:p>
      </dgm:t>
    </dgm:pt>
    <dgm:pt modelId="{F1F321E1-2AAD-4290-9C32-C67109851C59}" type="sibTrans" cxnId="{7DF4318C-798A-4841-BFD8-D72E908E908A}">
      <dgm:prSet/>
      <dgm:spPr/>
      <dgm:t>
        <a:bodyPr/>
        <a:lstStyle/>
        <a:p>
          <a:endParaRPr lang="fr-FR"/>
        </a:p>
      </dgm:t>
    </dgm:pt>
    <dgm:pt modelId="{6BFA10F2-0B5D-4F97-87B1-66D0A3B3070E}">
      <dgm:prSet phldrT="[Text]" custT="1"/>
      <dgm:spPr/>
      <dgm:t>
        <a:bodyPr/>
        <a:lstStyle/>
        <a:p>
          <a:r>
            <a:rPr lang="en-US" sz="1400" dirty="0"/>
            <a:t>Ocean Prediction (Mercator Ocean International)</a:t>
          </a:r>
          <a:endParaRPr lang="fr-FR" sz="1400" dirty="0"/>
        </a:p>
      </dgm:t>
    </dgm:pt>
    <dgm:pt modelId="{69B79928-33B0-4484-B1E9-91E95ECD3170}" type="parTrans" cxnId="{3876B7C3-8FF8-4E59-9CAF-DBC01991B28A}">
      <dgm:prSet/>
      <dgm:spPr/>
      <dgm:t>
        <a:bodyPr/>
        <a:lstStyle/>
        <a:p>
          <a:endParaRPr lang="fr-FR"/>
        </a:p>
      </dgm:t>
    </dgm:pt>
    <dgm:pt modelId="{51FC043D-270C-47A5-B0DF-19BE45BB22D2}" type="sibTrans" cxnId="{3876B7C3-8FF8-4E59-9CAF-DBC01991B28A}">
      <dgm:prSet/>
      <dgm:spPr/>
      <dgm:t>
        <a:bodyPr/>
        <a:lstStyle/>
        <a:p>
          <a:endParaRPr lang="fr-FR"/>
        </a:p>
      </dgm:t>
    </dgm:pt>
    <dgm:pt modelId="{0FA01F87-5758-4EE0-919D-0D81A9D49721}">
      <dgm:prSet phldrT="[Text]" custT="1"/>
      <dgm:spPr/>
      <dgm:t>
        <a:bodyPr/>
        <a:lstStyle/>
        <a:p>
          <a:pPr rtl="0"/>
          <a:r>
            <a:rPr lang="en-US" sz="2000" dirty="0"/>
            <a:t>Decade Implementing Partners</a:t>
          </a:r>
          <a:r>
            <a:rPr lang="en-US" sz="2000" dirty="0">
              <a:latin typeface="Calibri Light" panose="020F0302020204030204"/>
            </a:rPr>
            <a:t> </a:t>
          </a:r>
          <a:endParaRPr lang="fr-FR" sz="2000" dirty="0"/>
        </a:p>
      </dgm:t>
    </dgm:pt>
    <dgm:pt modelId="{02B58AE4-858D-483F-BD3E-D772381EF65E}" type="parTrans" cxnId="{9FB68E3F-8EB8-4F94-83A4-D0BF8C17C6A1}">
      <dgm:prSet/>
      <dgm:spPr/>
      <dgm:t>
        <a:bodyPr/>
        <a:lstStyle/>
        <a:p>
          <a:endParaRPr lang="fr-FR"/>
        </a:p>
      </dgm:t>
    </dgm:pt>
    <dgm:pt modelId="{B85E2757-808E-4E15-83A2-D7557E876A12}" type="sibTrans" cxnId="{9FB68E3F-8EB8-4F94-83A4-D0BF8C17C6A1}">
      <dgm:prSet/>
      <dgm:spPr/>
      <dgm:t>
        <a:bodyPr/>
        <a:lstStyle/>
        <a:p>
          <a:endParaRPr lang="fr-FR"/>
        </a:p>
      </dgm:t>
    </dgm:pt>
    <dgm:pt modelId="{FF6505A1-CBC1-4E0F-960D-E09A12392832}">
      <dgm:prSet phldrT="[Text]" custT="1"/>
      <dgm:spPr/>
      <dgm:t>
        <a:bodyPr/>
        <a:lstStyle/>
        <a:p>
          <a:r>
            <a:rPr lang="en-US" sz="1600" dirty="0"/>
            <a:t>European Marine Board</a:t>
          </a:r>
          <a:endParaRPr lang="fr-FR" sz="1600" dirty="0"/>
        </a:p>
      </dgm:t>
    </dgm:pt>
    <dgm:pt modelId="{BCDC0411-0A34-4B83-8757-6C1FC7C73276}" type="parTrans" cxnId="{C8F33FFF-2EED-4E9D-A765-CC8DD41B01D6}">
      <dgm:prSet/>
      <dgm:spPr/>
      <dgm:t>
        <a:bodyPr/>
        <a:lstStyle/>
        <a:p>
          <a:endParaRPr lang="fr-FR"/>
        </a:p>
      </dgm:t>
    </dgm:pt>
    <dgm:pt modelId="{06142188-A24A-4C3E-AD80-B6FA5DD7D378}" type="sibTrans" cxnId="{C8F33FFF-2EED-4E9D-A765-CC8DD41B01D6}">
      <dgm:prSet/>
      <dgm:spPr/>
      <dgm:t>
        <a:bodyPr/>
        <a:lstStyle/>
        <a:p>
          <a:endParaRPr lang="fr-FR"/>
        </a:p>
      </dgm:t>
    </dgm:pt>
    <dgm:pt modelId="{2D88176E-434E-4169-8981-654A1AD93CBC}">
      <dgm:prSet phldrT="[Text]" custT="1"/>
      <dgm:spPr/>
      <dgm:t>
        <a:bodyPr/>
        <a:lstStyle/>
        <a:p>
          <a:r>
            <a:rPr lang="en-US" sz="1800" dirty="0"/>
            <a:t>National Decade Committees</a:t>
          </a:r>
          <a:endParaRPr lang="fr-FR" sz="1800" dirty="0"/>
        </a:p>
      </dgm:t>
    </dgm:pt>
    <dgm:pt modelId="{4567E584-9E82-4BBC-8424-AD6178FDC255}" type="parTrans" cxnId="{82052F11-77EB-4BD8-A047-5A0BBD1DCCAB}">
      <dgm:prSet/>
      <dgm:spPr/>
      <dgm:t>
        <a:bodyPr/>
        <a:lstStyle/>
        <a:p>
          <a:endParaRPr lang="fr-FR"/>
        </a:p>
      </dgm:t>
    </dgm:pt>
    <dgm:pt modelId="{607A3D34-D838-4DA8-AFA8-52D7C502CD24}" type="sibTrans" cxnId="{82052F11-77EB-4BD8-A047-5A0BBD1DCCAB}">
      <dgm:prSet/>
      <dgm:spPr/>
      <dgm:t>
        <a:bodyPr/>
        <a:lstStyle/>
        <a:p>
          <a:endParaRPr lang="fr-FR"/>
        </a:p>
      </dgm:t>
    </dgm:pt>
    <dgm:pt modelId="{1EFC0AD0-13A7-47F6-B780-ACB3C3F438ED}">
      <dgm:prSet phldrT="[Text]" custT="1"/>
      <dgm:spPr/>
      <dgm:t>
        <a:bodyPr/>
        <a:lstStyle/>
        <a:p>
          <a:pPr rtl="0"/>
          <a:r>
            <a:rPr lang="en-US" sz="1800" dirty="0"/>
            <a:t>32 NDCs established – additional efforts needed to encourage new NDCs in SIDS and LDCs</a:t>
          </a:r>
        </a:p>
        <a:p>
          <a:pPr rtl="0"/>
          <a:endParaRPr lang="en-US" sz="1100" dirty="0">
            <a:latin typeface="Calibri Light" panose="020F0302020204030204"/>
          </a:endParaRPr>
        </a:p>
        <a:p>
          <a:pPr rtl="0"/>
          <a:endParaRPr lang="en-US" sz="1100" dirty="0">
            <a:latin typeface="Calibri Light" panose="020F0302020204030204"/>
          </a:endParaRPr>
        </a:p>
        <a:p>
          <a:pPr rtl="0"/>
          <a:endParaRPr lang="en-US" sz="1100" dirty="0">
            <a:latin typeface="Calibri Light" panose="020F0302020204030204"/>
          </a:endParaRPr>
        </a:p>
      </dgm:t>
    </dgm:pt>
    <dgm:pt modelId="{A3EB8505-7881-4CD7-B62C-DF2BB77CD7C8}" type="parTrans" cxnId="{567C8B10-0BBE-4A24-A710-8CCCEEEACFBA}">
      <dgm:prSet/>
      <dgm:spPr/>
      <dgm:t>
        <a:bodyPr/>
        <a:lstStyle/>
        <a:p>
          <a:endParaRPr lang="fr-FR"/>
        </a:p>
      </dgm:t>
    </dgm:pt>
    <dgm:pt modelId="{DF6AB639-1211-4A72-ADC0-8AF3663046E1}" type="sibTrans" cxnId="{567C8B10-0BBE-4A24-A710-8CCCEEEACFBA}">
      <dgm:prSet/>
      <dgm:spPr/>
      <dgm:t>
        <a:bodyPr/>
        <a:lstStyle/>
        <a:p>
          <a:endParaRPr lang="fr-FR"/>
        </a:p>
      </dgm:t>
    </dgm:pt>
    <dgm:pt modelId="{E1589E3F-18C3-4B73-92A8-2D94E7F59563}">
      <dgm:prSet phldrT="[Text]" custT="1"/>
      <dgm:spPr/>
      <dgm:t>
        <a:bodyPr/>
        <a:lstStyle/>
        <a:p>
          <a:pPr rtl="0"/>
          <a:r>
            <a:rPr lang="en-US" sz="1400" dirty="0"/>
            <a:t>Western Pacific</a:t>
          </a:r>
          <a:r>
            <a:rPr lang="en-US" sz="1400" dirty="0">
              <a:latin typeface="Calibri Light" panose="020F0302020204030204"/>
            </a:rPr>
            <a:t> </a:t>
          </a:r>
          <a:r>
            <a:rPr lang="en-US" sz="1400" dirty="0"/>
            <a:t> (IOC)</a:t>
          </a:r>
          <a:endParaRPr lang="fr-FR" sz="1400" dirty="0"/>
        </a:p>
      </dgm:t>
    </dgm:pt>
    <dgm:pt modelId="{8833F35A-E4A9-4A55-BD3D-5AE1BF95A7DE}" type="parTrans" cxnId="{6AD6845C-7138-4D8D-95C2-56A5C89CA84B}">
      <dgm:prSet/>
      <dgm:spPr/>
      <dgm:t>
        <a:bodyPr/>
        <a:lstStyle/>
        <a:p>
          <a:endParaRPr lang="fr-FR"/>
        </a:p>
      </dgm:t>
    </dgm:pt>
    <dgm:pt modelId="{B6574861-F14C-4925-A371-5266B7DFDDB7}" type="sibTrans" cxnId="{6AD6845C-7138-4D8D-95C2-56A5C89CA84B}">
      <dgm:prSet/>
      <dgm:spPr/>
      <dgm:t>
        <a:bodyPr/>
        <a:lstStyle/>
        <a:p>
          <a:endParaRPr lang="fr-FR"/>
        </a:p>
      </dgm:t>
    </dgm:pt>
    <dgm:pt modelId="{3B608BD9-4BD1-47B9-8621-08E72D7720F0}">
      <dgm:prSet phldrT="[Text]" custT="1"/>
      <dgm:spPr/>
      <dgm:t>
        <a:bodyPr/>
        <a:lstStyle/>
        <a:p>
          <a:r>
            <a:rPr lang="en-US" sz="1400" dirty="0"/>
            <a:t>Ocean-Climate Nexus (FIO China)</a:t>
          </a:r>
          <a:endParaRPr lang="fr-FR" sz="1400" dirty="0"/>
        </a:p>
      </dgm:t>
    </dgm:pt>
    <dgm:pt modelId="{035C6140-2211-4379-9203-80B828A87D93}" type="parTrans" cxnId="{413E99ED-F08F-420F-8265-49DF5940AC52}">
      <dgm:prSet/>
      <dgm:spPr/>
      <dgm:t>
        <a:bodyPr/>
        <a:lstStyle/>
        <a:p>
          <a:endParaRPr lang="fr-FR"/>
        </a:p>
      </dgm:t>
    </dgm:pt>
    <dgm:pt modelId="{88A3514D-8C86-4010-9458-29A2CDA25AE2}" type="sibTrans" cxnId="{413E99ED-F08F-420F-8265-49DF5940AC52}">
      <dgm:prSet/>
      <dgm:spPr/>
      <dgm:t>
        <a:bodyPr/>
        <a:lstStyle/>
        <a:p>
          <a:endParaRPr lang="fr-FR"/>
        </a:p>
      </dgm:t>
    </dgm:pt>
    <dgm:pt modelId="{964A7557-4F48-4F86-9067-82621BEA15C0}">
      <dgm:prSet phldrT="[Text]" custT="1"/>
      <dgm:spPr/>
      <dgm:t>
        <a:bodyPr/>
        <a:lstStyle/>
        <a:p>
          <a:r>
            <a:rPr lang="en-US" sz="1400" dirty="0"/>
            <a:t>Ocean-Climate Solutions (Ocean Visions)</a:t>
          </a:r>
          <a:endParaRPr lang="fr-FR" sz="1400" dirty="0"/>
        </a:p>
      </dgm:t>
    </dgm:pt>
    <dgm:pt modelId="{9C08ED5A-E2DB-4F72-A990-50D1DEA039B6}" type="parTrans" cxnId="{E3FEEB1E-6567-44BD-B9B4-A7683A6E972D}">
      <dgm:prSet/>
      <dgm:spPr/>
      <dgm:t>
        <a:bodyPr/>
        <a:lstStyle/>
        <a:p>
          <a:endParaRPr lang="fr-FR"/>
        </a:p>
      </dgm:t>
    </dgm:pt>
    <dgm:pt modelId="{CC605268-D284-47F6-AB74-A3120DDAA26E}" type="sibTrans" cxnId="{E3FEEB1E-6567-44BD-B9B4-A7683A6E972D}">
      <dgm:prSet/>
      <dgm:spPr/>
      <dgm:t>
        <a:bodyPr/>
        <a:lstStyle/>
        <a:p>
          <a:endParaRPr lang="fr-FR"/>
        </a:p>
      </dgm:t>
    </dgm:pt>
    <dgm:pt modelId="{1E6F86F7-5362-4650-93E9-38B99E8CF7F7}">
      <dgm:prSet phldrT="[Text]" custT="1"/>
      <dgm:spPr/>
      <dgm:t>
        <a:bodyPr/>
        <a:lstStyle/>
        <a:p>
          <a:r>
            <a:rPr lang="en-US" sz="1400" dirty="0"/>
            <a:t>North East Pacific (Tula Foundation)</a:t>
          </a:r>
          <a:endParaRPr lang="fr-FR" sz="1400" dirty="0"/>
        </a:p>
      </dgm:t>
    </dgm:pt>
    <dgm:pt modelId="{FE6D552F-6814-4371-AF2F-7C0C51B4B5A2}" type="parTrans" cxnId="{FE2D1E08-2A45-4169-A388-9F092EE75EBB}">
      <dgm:prSet/>
      <dgm:spPr/>
      <dgm:t>
        <a:bodyPr/>
        <a:lstStyle/>
        <a:p>
          <a:endParaRPr lang="fr-FR"/>
        </a:p>
      </dgm:t>
    </dgm:pt>
    <dgm:pt modelId="{7062CA38-641D-4CD4-819B-7D3614B628C4}" type="sibTrans" cxnId="{FE2D1E08-2A45-4169-A388-9F092EE75EBB}">
      <dgm:prSet/>
      <dgm:spPr/>
      <dgm:t>
        <a:bodyPr/>
        <a:lstStyle/>
        <a:p>
          <a:endParaRPr lang="fr-FR"/>
        </a:p>
      </dgm:t>
    </dgm:pt>
    <dgm:pt modelId="{32C47822-D3FF-421E-92AD-F3671F3DBADF}">
      <dgm:prSet custT="1"/>
      <dgm:spPr/>
      <dgm:t>
        <a:bodyPr/>
        <a:lstStyle/>
        <a:p>
          <a:r>
            <a:rPr lang="en-US" sz="1600" dirty="0"/>
            <a:t>JPI Oceans</a:t>
          </a:r>
          <a:endParaRPr lang="fr-FR" sz="1600" dirty="0"/>
        </a:p>
      </dgm:t>
    </dgm:pt>
    <dgm:pt modelId="{8BF64096-F3A1-485F-B2A6-0CACF3E1FE55}" type="parTrans" cxnId="{3D1DD3E6-7DD7-45FA-A429-8A588078CCDF}">
      <dgm:prSet/>
      <dgm:spPr/>
      <dgm:t>
        <a:bodyPr/>
        <a:lstStyle/>
        <a:p>
          <a:endParaRPr lang="fr-FR"/>
        </a:p>
      </dgm:t>
    </dgm:pt>
    <dgm:pt modelId="{94FCAE5C-7A7B-4C70-B054-24C7B42883A3}" type="sibTrans" cxnId="{3D1DD3E6-7DD7-45FA-A429-8A588078CCDF}">
      <dgm:prSet/>
      <dgm:spPr/>
      <dgm:t>
        <a:bodyPr/>
        <a:lstStyle/>
        <a:p>
          <a:endParaRPr lang="fr-FR"/>
        </a:p>
      </dgm:t>
    </dgm:pt>
    <dgm:pt modelId="{CA6FA0EE-A950-4476-AC5C-8C5A17FCC31B}">
      <dgm:prSet custT="1"/>
      <dgm:spPr/>
      <dgm:t>
        <a:bodyPr/>
        <a:lstStyle/>
        <a:p>
          <a:r>
            <a:rPr lang="en-US" sz="1600" dirty="0"/>
            <a:t>Heirs to Our Ocean</a:t>
          </a:r>
          <a:endParaRPr lang="fr-FR" sz="1600" dirty="0"/>
        </a:p>
      </dgm:t>
    </dgm:pt>
    <dgm:pt modelId="{C83CD98B-174B-4565-A4B8-CCC760793E34}" type="parTrans" cxnId="{F859F474-EE32-4F12-A92E-38B1BA90676C}">
      <dgm:prSet/>
      <dgm:spPr/>
      <dgm:t>
        <a:bodyPr/>
        <a:lstStyle/>
        <a:p>
          <a:endParaRPr lang="fr-FR"/>
        </a:p>
      </dgm:t>
    </dgm:pt>
    <dgm:pt modelId="{36F79F58-9D54-4150-9080-FDE31B8BD046}" type="sibTrans" cxnId="{F859F474-EE32-4F12-A92E-38B1BA90676C}">
      <dgm:prSet/>
      <dgm:spPr/>
      <dgm:t>
        <a:bodyPr/>
        <a:lstStyle/>
        <a:p>
          <a:endParaRPr lang="fr-FR"/>
        </a:p>
      </dgm:t>
    </dgm:pt>
    <dgm:pt modelId="{533CC6EA-1E84-43E8-B6A6-E5BDBF56F9FB}">
      <dgm:prSet custT="1"/>
      <dgm:spPr/>
      <dgm:t>
        <a:bodyPr/>
        <a:lstStyle/>
        <a:p>
          <a:r>
            <a:rPr lang="en-US" sz="1600" dirty="0" err="1"/>
            <a:t>EurOcean</a:t>
          </a:r>
          <a:endParaRPr lang="fr-FR" sz="1600" dirty="0"/>
        </a:p>
      </dgm:t>
    </dgm:pt>
    <dgm:pt modelId="{00C32A11-E7CE-403A-ABAC-A27F0282A5E5}" type="parTrans" cxnId="{A11759C3-9145-4FA0-B74A-1A7A9D114A78}">
      <dgm:prSet/>
      <dgm:spPr/>
      <dgm:t>
        <a:bodyPr/>
        <a:lstStyle/>
        <a:p>
          <a:endParaRPr lang="fr-FR"/>
        </a:p>
      </dgm:t>
    </dgm:pt>
    <dgm:pt modelId="{4E62DFD7-3CD5-49E9-9477-39C1C8CE02DB}" type="sibTrans" cxnId="{A11759C3-9145-4FA0-B74A-1A7A9D114A78}">
      <dgm:prSet/>
      <dgm:spPr/>
      <dgm:t>
        <a:bodyPr/>
        <a:lstStyle/>
        <a:p>
          <a:endParaRPr lang="fr-FR"/>
        </a:p>
      </dgm:t>
    </dgm:pt>
    <dgm:pt modelId="{69E3DD6A-9C58-4133-AE54-288DCDE8DAB3}">
      <dgm:prSet custT="1"/>
      <dgm:spPr/>
      <dgm:t>
        <a:bodyPr/>
        <a:lstStyle/>
        <a:p>
          <a:r>
            <a:rPr lang="en-US" sz="1600" dirty="0"/>
            <a:t>National Institute of Oceanography and Fisheries (NIOF)</a:t>
          </a:r>
          <a:endParaRPr lang="fr-FR" sz="1600" dirty="0"/>
        </a:p>
      </dgm:t>
    </dgm:pt>
    <dgm:pt modelId="{8DEB4A52-7D75-419A-B8DF-EF9A4F94530E}" type="parTrans" cxnId="{FBFB625A-1A41-4D72-A57D-7EDB4F19557B}">
      <dgm:prSet/>
      <dgm:spPr/>
      <dgm:t>
        <a:bodyPr/>
        <a:lstStyle/>
        <a:p>
          <a:endParaRPr lang="fr-FR"/>
        </a:p>
      </dgm:t>
    </dgm:pt>
    <dgm:pt modelId="{4D022E6F-8356-4100-AB33-73E901957F3D}" type="sibTrans" cxnId="{FBFB625A-1A41-4D72-A57D-7EDB4F19557B}">
      <dgm:prSet/>
      <dgm:spPr/>
      <dgm:t>
        <a:bodyPr/>
        <a:lstStyle/>
        <a:p>
          <a:endParaRPr lang="fr-FR"/>
        </a:p>
      </dgm:t>
    </dgm:pt>
    <dgm:pt modelId="{B1BF0205-8B92-4597-B173-681D2C595357}">
      <dgm:prSet custT="1"/>
      <dgm:spPr/>
      <dgm:t>
        <a:bodyPr/>
        <a:lstStyle/>
        <a:p>
          <a:r>
            <a:rPr lang="en-US" sz="1600" dirty="0"/>
            <a:t>Peking University</a:t>
          </a:r>
          <a:endParaRPr lang="fr-FR" sz="1600" dirty="0"/>
        </a:p>
      </dgm:t>
    </dgm:pt>
    <dgm:pt modelId="{42A0F6CE-1F3B-4D21-B36E-9368B15F69CE}" type="parTrans" cxnId="{C0FCEBF3-E18E-4A7C-B3DC-30DFCA7A36F8}">
      <dgm:prSet/>
      <dgm:spPr/>
      <dgm:t>
        <a:bodyPr/>
        <a:lstStyle/>
        <a:p>
          <a:endParaRPr lang="fr-FR"/>
        </a:p>
      </dgm:t>
    </dgm:pt>
    <dgm:pt modelId="{27778856-D796-4F2E-86E1-C2D25622D949}" type="sibTrans" cxnId="{C0FCEBF3-E18E-4A7C-B3DC-30DFCA7A36F8}">
      <dgm:prSet/>
      <dgm:spPr/>
      <dgm:t>
        <a:bodyPr/>
        <a:lstStyle/>
        <a:p>
          <a:endParaRPr lang="fr-FR"/>
        </a:p>
      </dgm:t>
    </dgm:pt>
    <dgm:pt modelId="{A4E55FCB-167D-4456-9126-5A40B5A014AC}">
      <dgm:prSet custT="1"/>
      <dgm:spPr/>
      <dgm:t>
        <a:bodyPr/>
        <a:lstStyle/>
        <a:p>
          <a:r>
            <a:rPr lang="en-US" sz="1600" dirty="0"/>
            <a:t>The Administrative Centre for China’s Agenda 21</a:t>
          </a:r>
          <a:endParaRPr lang="fr-FR" sz="1600" dirty="0"/>
        </a:p>
      </dgm:t>
    </dgm:pt>
    <dgm:pt modelId="{2CC6A933-A3D8-4B91-936B-6FC81FF0918C}" type="parTrans" cxnId="{D38D057B-610E-4F60-B34A-3D8487981411}">
      <dgm:prSet/>
      <dgm:spPr/>
      <dgm:t>
        <a:bodyPr/>
        <a:lstStyle/>
        <a:p>
          <a:endParaRPr lang="fr-FR"/>
        </a:p>
      </dgm:t>
    </dgm:pt>
    <dgm:pt modelId="{7B4D9270-B700-4F64-A1BF-2D27AB2355F0}" type="sibTrans" cxnId="{D38D057B-610E-4F60-B34A-3D8487981411}">
      <dgm:prSet/>
      <dgm:spPr/>
      <dgm:t>
        <a:bodyPr/>
        <a:lstStyle/>
        <a:p>
          <a:endParaRPr lang="fr-FR"/>
        </a:p>
      </dgm:t>
    </dgm:pt>
    <dgm:pt modelId="{6B1A3D23-2C5D-45C4-A0A5-059F428ABC05}">
      <dgm:prSet phldrT="[Text]" custT="1"/>
      <dgm:spPr/>
      <dgm:t>
        <a:bodyPr/>
        <a:lstStyle/>
        <a:p>
          <a:r>
            <a:rPr lang="en-US" sz="1400" dirty="0"/>
            <a:t>Indian Ocean (INCOIS)</a:t>
          </a:r>
          <a:endParaRPr lang="fr-FR" sz="1400" dirty="0"/>
        </a:p>
      </dgm:t>
    </dgm:pt>
    <dgm:pt modelId="{0892263A-4C35-46B8-8B2F-78BF30FC658B}" type="parTrans" cxnId="{2B14C52F-B55E-4FB5-BDEF-C92855AFE1CC}">
      <dgm:prSet/>
      <dgm:spPr/>
      <dgm:t>
        <a:bodyPr/>
        <a:lstStyle/>
        <a:p>
          <a:endParaRPr lang="fr-FR"/>
        </a:p>
      </dgm:t>
    </dgm:pt>
    <dgm:pt modelId="{C127E130-A327-41CC-AEBD-4249C6351468}" type="sibTrans" cxnId="{2B14C52F-B55E-4FB5-BDEF-C92855AFE1CC}">
      <dgm:prSet/>
      <dgm:spPr/>
      <dgm:t>
        <a:bodyPr/>
        <a:lstStyle/>
        <a:p>
          <a:endParaRPr lang="fr-FR"/>
        </a:p>
      </dgm:t>
    </dgm:pt>
    <dgm:pt modelId="{0A53ED3A-5AD0-447A-922A-C893412CC2BB}">
      <dgm:prSet phldrT="[Text]" custT="1"/>
      <dgm:spPr/>
      <dgm:t>
        <a:bodyPr/>
        <a:lstStyle/>
        <a:p>
          <a:r>
            <a:rPr lang="en-US" sz="1400" dirty="0">
              <a:highlight>
                <a:srgbClr val="FCC002"/>
              </a:highlight>
            </a:rPr>
            <a:t>Coastal Resilience (University of Bologna)</a:t>
          </a:r>
          <a:endParaRPr lang="fr-FR" sz="1400" dirty="0">
            <a:highlight>
              <a:srgbClr val="FCC002"/>
            </a:highlight>
          </a:endParaRPr>
        </a:p>
      </dgm:t>
    </dgm:pt>
    <dgm:pt modelId="{B2447B96-53F4-4664-ADF4-330511351E7C}" type="parTrans" cxnId="{83F803FB-77A0-4ED7-900D-00AEE338FE20}">
      <dgm:prSet/>
      <dgm:spPr/>
      <dgm:t>
        <a:bodyPr/>
        <a:lstStyle/>
        <a:p>
          <a:endParaRPr lang="fr-FR"/>
        </a:p>
      </dgm:t>
    </dgm:pt>
    <dgm:pt modelId="{D87BF8E3-CC3D-4ECA-89ED-1C434F50B5A3}" type="sibTrans" cxnId="{83F803FB-77A0-4ED7-900D-00AEE338FE20}">
      <dgm:prSet/>
      <dgm:spPr/>
      <dgm:t>
        <a:bodyPr/>
        <a:lstStyle/>
        <a:p>
          <a:endParaRPr lang="fr-FR"/>
        </a:p>
      </dgm:t>
    </dgm:pt>
    <dgm:pt modelId="{6C4BE140-DE05-496C-BC86-28B35E9E3D33}" type="pres">
      <dgm:prSet presAssocID="{9DA3A79D-5AEE-4A15-9637-C3B90687BF3F}" presName="Name0" presStyleCnt="0">
        <dgm:presLayoutVars>
          <dgm:dir/>
          <dgm:animLvl val="lvl"/>
          <dgm:resizeHandles val="exact"/>
        </dgm:presLayoutVars>
      </dgm:prSet>
      <dgm:spPr/>
    </dgm:pt>
    <dgm:pt modelId="{6E283F25-958F-4949-9973-8C55B69C1709}" type="pres">
      <dgm:prSet presAssocID="{D81A0962-3700-4C36-8717-B337E616EA2D}" presName="compositeNode" presStyleCnt="0">
        <dgm:presLayoutVars>
          <dgm:bulletEnabled val="1"/>
        </dgm:presLayoutVars>
      </dgm:prSet>
      <dgm:spPr/>
    </dgm:pt>
    <dgm:pt modelId="{302B7BA5-8A69-4B72-AA7B-0B5BC448F88B}" type="pres">
      <dgm:prSet presAssocID="{D81A0962-3700-4C36-8717-B337E616EA2D}" presName="bgRect" presStyleLbl="node1" presStyleIdx="0" presStyleCnt="3"/>
      <dgm:spPr/>
    </dgm:pt>
    <dgm:pt modelId="{49F54B3F-BA6D-4C64-B0FC-676BE9976686}" type="pres">
      <dgm:prSet presAssocID="{D81A0962-3700-4C36-8717-B337E616EA2D}" presName="parentNode" presStyleLbl="node1" presStyleIdx="0" presStyleCnt="3">
        <dgm:presLayoutVars>
          <dgm:chMax val="0"/>
          <dgm:bulletEnabled val="1"/>
        </dgm:presLayoutVars>
      </dgm:prSet>
      <dgm:spPr/>
    </dgm:pt>
    <dgm:pt modelId="{DB99E087-F18F-4513-9983-D964C86DFDAB}" type="pres">
      <dgm:prSet presAssocID="{D81A0962-3700-4C36-8717-B337E616EA2D}" presName="childNode" presStyleLbl="node1" presStyleIdx="0" presStyleCnt="3">
        <dgm:presLayoutVars>
          <dgm:bulletEnabled val="1"/>
        </dgm:presLayoutVars>
      </dgm:prSet>
      <dgm:spPr/>
    </dgm:pt>
    <dgm:pt modelId="{BA9CB18D-D1D2-4C1C-98CF-BD89F4CB1851}" type="pres">
      <dgm:prSet presAssocID="{9287F845-9CA4-4AAC-A619-18B8C8938DD5}" presName="hSp" presStyleCnt="0"/>
      <dgm:spPr/>
    </dgm:pt>
    <dgm:pt modelId="{EBBE90C1-FC4B-42B1-82C7-C6492164DE19}" type="pres">
      <dgm:prSet presAssocID="{9287F845-9CA4-4AAC-A619-18B8C8938DD5}" presName="vProcSp" presStyleCnt="0"/>
      <dgm:spPr/>
    </dgm:pt>
    <dgm:pt modelId="{1C491AEA-8EA7-48A1-8E5A-9B351FC6D912}" type="pres">
      <dgm:prSet presAssocID="{9287F845-9CA4-4AAC-A619-18B8C8938DD5}" presName="vSp1" presStyleCnt="0"/>
      <dgm:spPr/>
    </dgm:pt>
    <dgm:pt modelId="{4438AA69-96A9-4D99-9AF9-E234314CE2BC}" type="pres">
      <dgm:prSet presAssocID="{9287F845-9CA4-4AAC-A619-18B8C8938DD5}" presName="simulatedConn" presStyleLbl="solidFgAcc1" presStyleIdx="0" presStyleCnt="2"/>
      <dgm:spPr/>
    </dgm:pt>
    <dgm:pt modelId="{1F18FC4E-2BB3-48BE-A072-6B7F20C7BA11}" type="pres">
      <dgm:prSet presAssocID="{9287F845-9CA4-4AAC-A619-18B8C8938DD5}" presName="vSp2" presStyleCnt="0"/>
      <dgm:spPr/>
    </dgm:pt>
    <dgm:pt modelId="{F03F6B26-1A43-42F0-9B24-DE777D0E39E9}" type="pres">
      <dgm:prSet presAssocID="{9287F845-9CA4-4AAC-A619-18B8C8938DD5}" presName="sibTrans" presStyleCnt="0"/>
      <dgm:spPr/>
    </dgm:pt>
    <dgm:pt modelId="{412D6CD9-2C2E-4CD0-B8A9-F0B0995A98D9}" type="pres">
      <dgm:prSet presAssocID="{0FA01F87-5758-4EE0-919D-0D81A9D49721}" presName="compositeNode" presStyleCnt="0">
        <dgm:presLayoutVars>
          <dgm:bulletEnabled val="1"/>
        </dgm:presLayoutVars>
      </dgm:prSet>
      <dgm:spPr/>
    </dgm:pt>
    <dgm:pt modelId="{FCAF383D-6AB9-4357-A81D-EFC1787C4E2C}" type="pres">
      <dgm:prSet presAssocID="{0FA01F87-5758-4EE0-919D-0D81A9D49721}" presName="bgRect" presStyleLbl="node1" presStyleIdx="1" presStyleCnt="3"/>
      <dgm:spPr/>
    </dgm:pt>
    <dgm:pt modelId="{602B6953-BE14-4232-825C-FE75914291CE}" type="pres">
      <dgm:prSet presAssocID="{0FA01F87-5758-4EE0-919D-0D81A9D49721}" presName="parentNode" presStyleLbl="node1" presStyleIdx="1" presStyleCnt="3">
        <dgm:presLayoutVars>
          <dgm:chMax val="0"/>
          <dgm:bulletEnabled val="1"/>
        </dgm:presLayoutVars>
      </dgm:prSet>
      <dgm:spPr/>
    </dgm:pt>
    <dgm:pt modelId="{0A420E49-7087-451A-9CC1-EF958951885A}" type="pres">
      <dgm:prSet presAssocID="{0FA01F87-5758-4EE0-919D-0D81A9D49721}" presName="childNode" presStyleLbl="node1" presStyleIdx="1" presStyleCnt="3">
        <dgm:presLayoutVars>
          <dgm:bulletEnabled val="1"/>
        </dgm:presLayoutVars>
      </dgm:prSet>
      <dgm:spPr/>
    </dgm:pt>
    <dgm:pt modelId="{25008D3F-30D9-4FDB-A99B-7C3EA732425B}" type="pres">
      <dgm:prSet presAssocID="{B85E2757-808E-4E15-83A2-D7557E876A12}" presName="hSp" presStyleCnt="0"/>
      <dgm:spPr/>
    </dgm:pt>
    <dgm:pt modelId="{557F744B-7BCC-4BAB-9FB0-0191CCDDAAC8}" type="pres">
      <dgm:prSet presAssocID="{B85E2757-808E-4E15-83A2-D7557E876A12}" presName="vProcSp" presStyleCnt="0"/>
      <dgm:spPr/>
    </dgm:pt>
    <dgm:pt modelId="{45AB49B3-4067-4FE1-9BDA-C3672DEA1F6C}" type="pres">
      <dgm:prSet presAssocID="{B85E2757-808E-4E15-83A2-D7557E876A12}" presName="vSp1" presStyleCnt="0"/>
      <dgm:spPr/>
    </dgm:pt>
    <dgm:pt modelId="{905FE8D8-C528-4A1E-8508-15BEAE9467A3}" type="pres">
      <dgm:prSet presAssocID="{B85E2757-808E-4E15-83A2-D7557E876A12}" presName="simulatedConn" presStyleLbl="solidFgAcc1" presStyleIdx="1" presStyleCnt="2"/>
      <dgm:spPr/>
    </dgm:pt>
    <dgm:pt modelId="{0A0CB1F0-D28B-4D4F-983E-2773BE0835DD}" type="pres">
      <dgm:prSet presAssocID="{B85E2757-808E-4E15-83A2-D7557E876A12}" presName="vSp2" presStyleCnt="0"/>
      <dgm:spPr/>
    </dgm:pt>
    <dgm:pt modelId="{0A6CB85A-471C-4BB1-9D5C-3F464611854A}" type="pres">
      <dgm:prSet presAssocID="{B85E2757-808E-4E15-83A2-D7557E876A12}" presName="sibTrans" presStyleCnt="0"/>
      <dgm:spPr/>
    </dgm:pt>
    <dgm:pt modelId="{24347684-42F1-4157-B804-6EC28BB1FA41}" type="pres">
      <dgm:prSet presAssocID="{2D88176E-434E-4169-8981-654A1AD93CBC}" presName="compositeNode" presStyleCnt="0">
        <dgm:presLayoutVars>
          <dgm:bulletEnabled val="1"/>
        </dgm:presLayoutVars>
      </dgm:prSet>
      <dgm:spPr/>
    </dgm:pt>
    <dgm:pt modelId="{1B3C2FEC-F11C-4481-A284-E44D1C6A9D34}" type="pres">
      <dgm:prSet presAssocID="{2D88176E-434E-4169-8981-654A1AD93CBC}" presName="bgRect" presStyleLbl="node1" presStyleIdx="2" presStyleCnt="3"/>
      <dgm:spPr/>
    </dgm:pt>
    <dgm:pt modelId="{1F68D1E1-DC44-43F7-8914-555D12B3B14C}" type="pres">
      <dgm:prSet presAssocID="{2D88176E-434E-4169-8981-654A1AD93CBC}" presName="parentNode" presStyleLbl="node1" presStyleIdx="2" presStyleCnt="3">
        <dgm:presLayoutVars>
          <dgm:chMax val="0"/>
          <dgm:bulletEnabled val="1"/>
        </dgm:presLayoutVars>
      </dgm:prSet>
      <dgm:spPr/>
    </dgm:pt>
    <dgm:pt modelId="{4F359970-93B3-4B41-BDAC-EDDB663D2690}" type="pres">
      <dgm:prSet presAssocID="{2D88176E-434E-4169-8981-654A1AD93CBC}" presName="childNode" presStyleLbl="node1" presStyleIdx="2" presStyleCnt="3">
        <dgm:presLayoutVars>
          <dgm:bulletEnabled val="1"/>
        </dgm:presLayoutVars>
      </dgm:prSet>
      <dgm:spPr/>
    </dgm:pt>
  </dgm:ptLst>
  <dgm:cxnLst>
    <dgm:cxn modelId="{FE2D1E08-2A45-4169-A388-9F092EE75EBB}" srcId="{D81A0962-3700-4C36-8717-B337E616EA2D}" destId="{1E6F86F7-5362-4650-93E9-38B99E8CF7F7}" srcOrd="7" destOrd="0" parTransId="{FE6D552F-6814-4371-AF2F-7C0C51B4B5A2}" sibTransId="{7062CA38-641D-4CD4-819B-7D3614B628C4}"/>
    <dgm:cxn modelId="{567C8B10-0BBE-4A24-A710-8CCCEEEACFBA}" srcId="{2D88176E-434E-4169-8981-654A1AD93CBC}" destId="{1EFC0AD0-13A7-47F6-B780-ACB3C3F438ED}" srcOrd="0" destOrd="0" parTransId="{A3EB8505-7881-4CD7-B62C-DF2BB77CD7C8}" sibTransId="{DF6AB639-1211-4A72-ADC0-8AF3663046E1}"/>
    <dgm:cxn modelId="{82052F11-77EB-4BD8-A047-5A0BBD1DCCAB}" srcId="{9DA3A79D-5AEE-4A15-9637-C3B90687BF3F}" destId="{2D88176E-434E-4169-8981-654A1AD93CBC}" srcOrd="2" destOrd="0" parTransId="{4567E584-9E82-4BBC-8424-AD6178FDC255}" sibTransId="{607A3D34-D838-4DA8-AFA8-52D7C502CD24}"/>
    <dgm:cxn modelId="{E3FEEB1E-6567-44BD-B9B4-A7683A6E972D}" srcId="{D81A0962-3700-4C36-8717-B337E616EA2D}" destId="{964A7557-4F48-4F86-9067-82621BEA15C0}" srcOrd="6" destOrd="0" parTransId="{9C08ED5A-E2DB-4F72-A990-50D1DEA039B6}" sibTransId="{CC605268-D284-47F6-AB74-A3120DDAA26E}"/>
    <dgm:cxn modelId="{8442B221-6DA7-46BC-80F6-F1ACE2B1B0EA}" type="presOf" srcId="{6B1A3D23-2C5D-45C4-A0A5-059F428ABC05}" destId="{DB99E087-F18F-4513-9983-D964C86DFDAB}" srcOrd="0" destOrd="8" presId="urn:microsoft.com/office/officeart/2005/8/layout/hProcess7"/>
    <dgm:cxn modelId="{3768B229-968B-4A30-A318-729F8C4E87F3}" type="presOf" srcId="{D81A0962-3700-4C36-8717-B337E616EA2D}" destId="{302B7BA5-8A69-4B72-AA7B-0B5BC448F88B}" srcOrd="0" destOrd="0" presId="urn:microsoft.com/office/officeart/2005/8/layout/hProcess7"/>
    <dgm:cxn modelId="{F381042A-E681-41A1-8DB9-DBC1F14D4F24}" type="presOf" srcId="{2D88176E-434E-4169-8981-654A1AD93CBC}" destId="{1B3C2FEC-F11C-4481-A284-E44D1C6A9D34}" srcOrd="0" destOrd="0" presId="urn:microsoft.com/office/officeart/2005/8/layout/hProcess7"/>
    <dgm:cxn modelId="{EEE65B2C-1A58-4188-9B4A-807B3D77527C}" type="presOf" srcId="{0FA01F87-5758-4EE0-919D-0D81A9D49721}" destId="{FCAF383D-6AB9-4357-A81D-EFC1787C4E2C}" srcOrd="0" destOrd="0" presId="urn:microsoft.com/office/officeart/2005/8/layout/hProcess7"/>
    <dgm:cxn modelId="{2B14C52F-B55E-4FB5-BDEF-C92855AFE1CC}" srcId="{D81A0962-3700-4C36-8717-B337E616EA2D}" destId="{6B1A3D23-2C5D-45C4-A0A5-059F428ABC05}" srcOrd="8" destOrd="0" parTransId="{0892263A-4C35-46B8-8B2F-78BF30FC658B}" sibTransId="{C127E130-A327-41CC-AEBD-4249C6351468}"/>
    <dgm:cxn modelId="{9FB68E3F-8EB8-4F94-83A4-D0BF8C17C6A1}" srcId="{9DA3A79D-5AEE-4A15-9637-C3B90687BF3F}" destId="{0FA01F87-5758-4EE0-919D-0D81A9D49721}" srcOrd="1" destOrd="0" parTransId="{02B58AE4-858D-483F-BD3E-D772381EF65E}" sibTransId="{B85E2757-808E-4E15-83A2-D7557E876A12}"/>
    <dgm:cxn modelId="{AEA20540-5581-4256-9C70-14CAC49AEAFD}" type="presOf" srcId="{964A7557-4F48-4F86-9067-82621BEA15C0}" destId="{DB99E087-F18F-4513-9983-D964C86DFDAB}" srcOrd="0" destOrd="6" presId="urn:microsoft.com/office/officeart/2005/8/layout/hProcess7"/>
    <dgm:cxn modelId="{6AD6845C-7138-4D8D-95C2-56A5C89CA84B}" srcId="{D81A0962-3700-4C36-8717-B337E616EA2D}" destId="{E1589E3F-18C3-4B73-92A8-2D94E7F59563}" srcOrd="2" destOrd="0" parTransId="{8833F35A-E4A9-4A55-BD3D-5AE1BF95A7DE}" sibTransId="{B6574861-F14C-4925-A371-5266B7DFDDB7}"/>
    <dgm:cxn modelId="{2ACDFC42-4F78-4E8E-8E40-310CBCD89682}" type="presOf" srcId="{B1BF0205-8B92-4597-B173-681D2C595357}" destId="{0A420E49-7087-451A-9CC1-EF958951885A}" srcOrd="0" destOrd="5" presId="urn:microsoft.com/office/officeart/2005/8/layout/hProcess7"/>
    <dgm:cxn modelId="{B9485845-DF68-447B-A2D4-02F240760A5D}" type="presOf" srcId="{1E6F86F7-5362-4650-93E9-38B99E8CF7F7}" destId="{DB99E087-F18F-4513-9983-D964C86DFDAB}" srcOrd="0" destOrd="7" presId="urn:microsoft.com/office/officeart/2005/8/layout/hProcess7"/>
    <dgm:cxn modelId="{40A7E849-EFED-4809-8025-038CFDCA57F5}" type="presOf" srcId="{32C47822-D3FF-421E-92AD-F3671F3DBADF}" destId="{0A420E49-7087-451A-9CC1-EF958951885A}" srcOrd="0" destOrd="1" presId="urn:microsoft.com/office/officeart/2005/8/layout/hProcess7"/>
    <dgm:cxn modelId="{777C1B6B-E863-4B69-991A-3508962CBB9E}" type="presOf" srcId="{3B608BD9-4BD1-47B9-8621-08E72D7720F0}" destId="{DB99E087-F18F-4513-9983-D964C86DFDAB}" srcOrd="0" destOrd="5" presId="urn:microsoft.com/office/officeart/2005/8/layout/hProcess7"/>
    <dgm:cxn modelId="{4C0BB86C-28B7-43D6-BF59-B8167725315F}" type="presOf" srcId="{E1589E3F-18C3-4B73-92A8-2D94E7F59563}" destId="{DB99E087-F18F-4513-9983-D964C86DFDAB}" srcOrd="0" destOrd="2" presId="urn:microsoft.com/office/officeart/2005/8/layout/hProcess7"/>
    <dgm:cxn modelId="{53C61354-E2BE-476D-8A93-DA900AA8C8F1}" type="presOf" srcId="{1EFC0AD0-13A7-47F6-B780-ACB3C3F438ED}" destId="{4F359970-93B3-4B41-BDAC-EDDB663D2690}" srcOrd="0" destOrd="0" presId="urn:microsoft.com/office/officeart/2005/8/layout/hProcess7"/>
    <dgm:cxn modelId="{F859F474-EE32-4F12-A92E-38B1BA90676C}" srcId="{0FA01F87-5758-4EE0-919D-0D81A9D49721}" destId="{CA6FA0EE-A950-4476-AC5C-8C5A17FCC31B}" srcOrd="2" destOrd="0" parTransId="{C83CD98B-174B-4565-A4B8-CCC760793E34}" sibTransId="{36F79F58-9D54-4150-9080-FDE31B8BD046}"/>
    <dgm:cxn modelId="{C3628577-6C9F-4FDC-B978-8FF8716A3063}" type="presOf" srcId="{2D88176E-434E-4169-8981-654A1AD93CBC}" destId="{1F68D1E1-DC44-43F7-8914-555D12B3B14C}" srcOrd="1" destOrd="0" presId="urn:microsoft.com/office/officeart/2005/8/layout/hProcess7"/>
    <dgm:cxn modelId="{B13B6259-D0B0-4058-A1F3-ADC3A4BFF33F}" type="presOf" srcId="{533CC6EA-1E84-43E8-B6A6-E5BDBF56F9FB}" destId="{0A420E49-7087-451A-9CC1-EF958951885A}" srcOrd="0" destOrd="3" presId="urn:microsoft.com/office/officeart/2005/8/layout/hProcess7"/>
    <dgm:cxn modelId="{FBFB625A-1A41-4D72-A57D-7EDB4F19557B}" srcId="{0FA01F87-5758-4EE0-919D-0D81A9D49721}" destId="{69E3DD6A-9C58-4133-AE54-288DCDE8DAB3}" srcOrd="4" destOrd="0" parTransId="{8DEB4A52-7D75-419A-B8DF-EF9A4F94530E}" sibTransId="{4D022E6F-8356-4100-AB33-73E901957F3D}"/>
    <dgm:cxn modelId="{D38D057B-610E-4F60-B34A-3D8487981411}" srcId="{0FA01F87-5758-4EE0-919D-0D81A9D49721}" destId="{A4E55FCB-167D-4456-9126-5A40B5A014AC}" srcOrd="6" destOrd="0" parTransId="{2CC6A933-A3D8-4B91-936B-6FC81FF0918C}" sibTransId="{7B4D9270-B700-4F64-A1BF-2D27AB2355F0}"/>
    <dgm:cxn modelId="{4E4E757C-FD57-435B-AF40-63B8B20E9F02}" type="presOf" srcId="{3869586F-8666-4775-9251-1F84FCE41447}" destId="{DB99E087-F18F-4513-9983-D964C86DFDAB}" srcOrd="0" destOrd="0" presId="urn:microsoft.com/office/officeart/2005/8/layout/hProcess7"/>
    <dgm:cxn modelId="{3D3EB083-6747-4537-BA6C-DF0E275799AE}" srcId="{9DA3A79D-5AEE-4A15-9637-C3B90687BF3F}" destId="{D81A0962-3700-4C36-8717-B337E616EA2D}" srcOrd="0" destOrd="0" parTransId="{E845334C-B01E-4D05-811B-D31D2779E23D}" sibTransId="{9287F845-9CA4-4AAC-A619-18B8C8938DD5}"/>
    <dgm:cxn modelId="{7DF4318C-798A-4841-BFD8-D72E908E908A}" srcId="{D81A0962-3700-4C36-8717-B337E616EA2D}" destId="{7CAE6403-4B3C-49EE-96EC-8486E6CF4644}" srcOrd="1" destOrd="0" parTransId="{81A2228C-6551-4BB5-94DB-083E09B40466}" sibTransId="{F1F321E1-2AAD-4290-9C32-C67109851C59}"/>
    <dgm:cxn modelId="{CC7E9F8D-6F84-4031-A51C-722CB4FB0F6B}" type="presOf" srcId="{CA6FA0EE-A950-4476-AC5C-8C5A17FCC31B}" destId="{0A420E49-7087-451A-9CC1-EF958951885A}" srcOrd="0" destOrd="2" presId="urn:microsoft.com/office/officeart/2005/8/layout/hProcess7"/>
    <dgm:cxn modelId="{85E2D39E-631C-40CF-B471-BB8F4392E2C7}" type="presOf" srcId="{9DA3A79D-5AEE-4A15-9637-C3B90687BF3F}" destId="{6C4BE140-DE05-496C-BC86-28B35E9E3D33}" srcOrd="0" destOrd="0" presId="urn:microsoft.com/office/officeart/2005/8/layout/hProcess7"/>
    <dgm:cxn modelId="{A21688A0-BAF5-479B-B0DB-20A5FFF7C2B8}" type="presOf" srcId="{0FA01F87-5758-4EE0-919D-0D81A9D49721}" destId="{602B6953-BE14-4232-825C-FE75914291CE}" srcOrd="1" destOrd="0" presId="urn:microsoft.com/office/officeart/2005/8/layout/hProcess7"/>
    <dgm:cxn modelId="{AB9391AB-273F-4006-94BE-6F2F9D6D070E}" type="presOf" srcId="{7CAE6403-4B3C-49EE-96EC-8486E6CF4644}" destId="{DB99E087-F18F-4513-9983-D964C86DFDAB}" srcOrd="0" destOrd="1" presId="urn:microsoft.com/office/officeart/2005/8/layout/hProcess7"/>
    <dgm:cxn modelId="{496167B5-9E76-4EDE-84B1-30C8CF82771B}" type="presOf" srcId="{FF6505A1-CBC1-4E0F-960D-E09A12392832}" destId="{0A420E49-7087-451A-9CC1-EF958951885A}" srcOrd="0" destOrd="0" presId="urn:microsoft.com/office/officeart/2005/8/layout/hProcess7"/>
    <dgm:cxn modelId="{4BCEBDB9-C0AD-4554-BC93-13084F13FF02}" type="presOf" srcId="{0A53ED3A-5AD0-447A-922A-C893412CC2BB}" destId="{DB99E087-F18F-4513-9983-D964C86DFDAB}" srcOrd="0" destOrd="3" presId="urn:microsoft.com/office/officeart/2005/8/layout/hProcess7"/>
    <dgm:cxn modelId="{A11759C3-9145-4FA0-B74A-1A7A9D114A78}" srcId="{0FA01F87-5758-4EE0-919D-0D81A9D49721}" destId="{533CC6EA-1E84-43E8-B6A6-E5BDBF56F9FB}" srcOrd="3" destOrd="0" parTransId="{00C32A11-E7CE-403A-ABAC-A27F0282A5E5}" sibTransId="{4E62DFD7-3CD5-49E9-9477-39C1C8CE02DB}"/>
    <dgm:cxn modelId="{3876B7C3-8FF8-4E59-9CAF-DBC01991B28A}" srcId="{D81A0962-3700-4C36-8717-B337E616EA2D}" destId="{6BFA10F2-0B5D-4F97-87B1-66D0A3B3070E}" srcOrd="4" destOrd="0" parTransId="{69B79928-33B0-4484-B1E9-91E95ECD3170}" sibTransId="{51FC043D-270C-47A5-B0DF-19BE45BB22D2}"/>
    <dgm:cxn modelId="{C53652C6-835B-438A-9D8E-62D31B8F3F8B}" type="presOf" srcId="{6BFA10F2-0B5D-4F97-87B1-66D0A3B3070E}" destId="{DB99E087-F18F-4513-9983-D964C86DFDAB}" srcOrd="0" destOrd="4" presId="urn:microsoft.com/office/officeart/2005/8/layout/hProcess7"/>
    <dgm:cxn modelId="{A98457D1-C842-4227-84EA-8136529E4DD8}" type="presOf" srcId="{69E3DD6A-9C58-4133-AE54-288DCDE8DAB3}" destId="{0A420E49-7087-451A-9CC1-EF958951885A}" srcOrd="0" destOrd="4" presId="urn:microsoft.com/office/officeart/2005/8/layout/hProcess7"/>
    <dgm:cxn modelId="{4CE779D2-4CAC-4ED6-8BF5-B73FBCCE73C5}" type="presOf" srcId="{A4E55FCB-167D-4456-9126-5A40B5A014AC}" destId="{0A420E49-7087-451A-9CC1-EF958951885A}" srcOrd="0" destOrd="6" presId="urn:microsoft.com/office/officeart/2005/8/layout/hProcess7"/>
    <dgm:cxn modelId="{3D1DD3E6-7DD7-45FA-A429-8A588078CCDF}" srcId="{0FA01F87-5758-4EE0-919D-0D81A9D49721}" destId="{32C47822-D3FF-421E-92AD-F3671F3DBADF}" srcOrd="1" destOrd="0" parTransId="{8BF64096-F3A1-485F-B2A6-0CACF3E1FE55}" sibTransId="{94FCAE5C-7A7B-4C70-B054-24C7B42883A3}"/>
    <dgm:cxn modelId="{553252E8-24E0-4DCB-957B-F509994255DF}" srcId="{D81A0962-3700-4C36-8717-B337E616EA2D}" destId="{3869586F-8666-4775-9251-1F84FCE41447}" srcOrd="0" destOrd="0" parTransId="{913FE064-E1B8-4FFD-A7F3-72890A9EF6E4}" sibTransId="{05B21524-1D1F-48BC-A01A-7FD5D1EABBD6}"/>
    <dgm:cxn modelId="{413E99ED-F08F-420F-8265-49DF5940AC52}" srcId="{D81A0962-3700-4C36-8717-B337E616EA2D}" destId="{3B608BD9-4BD1-47B9-8621-08E72D7720F0}" srcOrd="5" destOrd="0" parTransId="{035C6140-2211-4379-9203-80B828A87D93}" sibTransId="{88A3514D-8C86-4010-9458-29A2CDA25AE2}"/>
    <dgm:cxn modelId="{C0FCEBF3-E18E-4A7C-B3DC-30DFCA7A36F8}" srcId="{0FA01F87-5758-4EE0-919D-0D81A9D49721}" destId="{B1BF0205-8B92-4597-B173-681D2C595357}" srcOrd="5" destOrd="0" parTransId="{42A0F6CE-1F3B-4D21-B36E-9368B15F69CE}" sibTransId="{27778856-D796-4F2E-86E1-C2D25622D949}"/>
    <dgm:cxn modelId="{C6A139F4-47A4-45DF-8C9C-B2A868B1FC00}" type="presOf" srcId="{D81A0962-3700-4C36-8717-B337E616EA2D}" destId="{49F54B3F-BA6D-4C64-B0FC-676BE9976686}" srcOrd="1" destOrd="0" presId="urn:microsoft.com/office/officeart/2005/8/layout/hProcess7"/>
    <dgm:cxn modelId="{83F803FB-77A0-4ED7-900D-00AEE338FE20}" srcId="{D81A0962-3700-4C36-8717-B337E616EA2D}" destId="{0A53ED3A-5AD0-447A-922A-C893412CC2BB}" srcOrd="3" destOrd="0" parTransId="{B2447B96-53F4-4664-ADF4-330511351E7C}" sibTransId="{D87BF8E3-CC3D-4ECA-89ED-1C434F50B5A3}"/>
    <dgm:cxn modelId="{C8F33FFF-2EED-4E9D-A765-CC8DD41B01D6}" srcId="{0FA01F87-5758-4EE0-919D-0D81A9D49721}" destId="{FF6505A1-CBC1-4E0F-960D-E09A12392832}" srcOrd="0" destOrd="0" parTransId="{BCDC0411-0A34-4B83-8757-6C1FC7C73276}" sibTransId="{06142188-A24A-4C3E-AD80-B6FA5DD7D378}"/>
    <dgm:cxn modelId="{FAFA5DA0-6034-4773-B413-D2AC5537CF73}" type="presParOf" srcId="{6C4BE140-DE05-496C-BC86-28B35E9E3D33}" destId="{6E283F25-958F-4949-9973-8C55B69C1709}" srcOrd="0" destOrd="0" presId="urn:microsoft.com/office/officeart/2005/8/layout/hProcess7"/>
    <dgm:cxn modelId="{9AAC65CA-8C01-461F-B837-B57693537B88}" type="presParOf" srcId="{6E283F25-958F-4949-9973-8C55B69C1709}" destId="{302B7BA5-8A69-4B72-AA7B-0B5BC448F88B}" srcOrd="0" destOrd="0" presId="urn:microsoft.com/office/officeart/2005/8/layout/hProcess7"/>
    <dgm:cxn modelId="{8F05F4BE-3AA2-4791-83D4-69406E777091}" type="presParOf" srcId="{6E283F25-958F-4949-9973-8C55B69C1709}" destId="{49F54B3F-BA6D-4C64-B0FC-676BE9976686}" srcOrd="1" destOrd="0" presId="urn:microsoft.com/office/officeart/2005/8/layout/hProcess7"/>
    <dgm:cxn modelId="{458FA569-5AB0-42CB-B93C-DAB886B175A0}" type="presParOf" srcId="{6E283F25-958F-4949-9973-8C55B69C1709}" destId="{DB99E087-F18F-4513-9983-D964C86DFDAB}" srcOrd="2" destOrd="0" presId="urn:microsoft.com/office/officeart/2005/8/layout/hProcess7"/>
    <dgm:cxn modelId="{AB3C5EAD-5436-4FA2-99D4-124483640F98}" type="presParOf" srcId="{6C4BE140-DE05-496C-BC86-28B35E9E3D33}" destId="{BA9CB18D-D1D2-4C1C-98CF-BD89F4CB1851}" srcOrd="1" destOrd="0" presId="urn:microsoft.com/office/officeart/2005/8/layout/hProcess7"/>
    <dgm:cxn modelId="{DF63A017-4290-4467-9F0A-6AC60DCF9779}" type="presParOf" srcId="{6C4BE140-DE05-496C-BC86-28B35E9E3D33}" destId="{EBBE90C1-FC4B-42B1-82C7-C6492164DE19}" srcOrd="2" destOrd="0" presId="urn:microsoft.com/office/officeart/2005/8/layout/hProcess7"/>
    <dgm:cxn modelId="{300A427F-C542-47F6-AC98-13072F8153DD}" type="presParOf" srcId="{EBBE90C1-FC4B-42B1-82C7-C6492164DE19}" destId="{1C491AEA-8EA7-48A1-8E5A-9B351FC6D912}" srcOrd="0" destOrd="0" presId="urn:microsoft.com/office/officeart/2005/8/layout/hProcess7"/>
    <dgm:cxn modelId="{3167A2B4-77F8-4D5A-A80E-31029A853D9E}" type="presParOf" srcId="{EBBE90C1-FC4B-42B1-82C7-C6492164DE19}" destId="{4438AA69-96A9-4D99-9AF9-E234314CE2BC}" srcOrd="1" destOrd="0" presId="urn:microsoft.com/office/officeart/2005/8/layout/hProcess7"/>
    <dgm:cxn modelId="{A9B78760-0D36-4A21-B10D-444366439651}" type="presParOf" srcId="{EBBE90C1-FC4B-42B1-82C7-C6492164DE19}" destId="{1F18FC4E-2BB3-48BE-A072-6B7F20C7BA11}" srcOrd="2" destOrd="0" presId="urn:microsoft.com/office/officeart/2005/8/layout/hProcess7"/>
    <dgm:cxn modelId="{B8F26539-D7F9-4BED-86A7-51097AF0727A}" type="presParOf" srcId="{6C4BE140-DE05-496C-BC86-28B35E9E3D33}" destId="{F03F6B26-1A43-42F0-9B24-DE777D0E39E9}" srcOrd="3" destOrd="0" presId="urn:microsoft.com/office/officeart/2005/8/layout/hProcess7"/>
    <dgm:cxn modelId="{B15E2BA3-DD3C-4C67-BDC6-7DE47A796A93}" type="presParOf" srcId="{6C4BE140-DE05-496C-BC86-28B35E9E3D33}" destId="{412D6CD9-2C2E-4CD0-B8A9-F0B0995A98D9}" srcOrd="4" destOrd="0" presId="urn:microsoft.com/office/officeart/2005/8/layout/hProcess7"/>
    <dgm:cxn modelId="{E271BF5B-F1B2-4A51-B5EF-DD6BD21D1C97}" type="presParOf" srcId="{412D6CD9-2C2E-4CD0-B8A9-F0B0995A98D9}" destId="{FCAF383D-6AB9-4357-A81D-EFC1787C4E2C}" srcOrd="0" destOrd="0" presId="urn:microsoft.com/office/officeart/2005/8/layout/hProcess7"/>
    <dgm:cxn modelId="{2703111E-7D6C-4CEB-BF26-F9966512F286}" type="presParOf" srcId="{412D6CD9-2C2E-4CD0-B8A9-F0B0995A98D9}" destId="{602B6953-BE14-4232-825C-FE75914291CE}" srcOrd="1" destOrd="0" presId="urn:microsoft.com/office/officeart/2005/8/layout/hProcess7"/>
    <dgm:cxn modelId="{AFC8C185-665C-4434-A8FD-F4D680A80287}" type="presParOf" srcId="{412D6CD9-2C2E-4CD0-B8A9-F0B0995A98D9}" destId="{0A420E49-7087-451A-9CC1-EF958951885A}" srcOrd="2" destOrd="0" presId="urn:microsoft.com/office/officeart/2005/8/layout/hProcess7"/>
    <dgm:cxn modelId="{B5D7D59D-E752-4764-AE48-ACD0BA76EAAA}" type="presParOf" srcId="{6C4BE140-DE05-496C-BC86-28B35E9E3D33}" destId="{25008D3F-30D9-4FDB-A99B-7C3EA732425B}" srcOrd="5" destOrd="0" presId="urn:microsoft.com/office/officeart/2005/8/layout/hProcess7"/>
    <dgm:cxn modelId="{4CDB5EA7-A85B-4B52-A895-8F54C150C769}" type="presParOf" srcId="{6C4BE140-DE05-496C-BC86-28B35E9E3D33}" destId="{557F744B-7BCC-4BAB-9FB0-0191CCDDAAC8}" srcOrd="6" destOrd="0" presId="urn:microsoft.com/office/officeart/2005/8/layout/hProcess7"/>
    <dgm:cxn modelId="{9B45E5F0-DFBA-4AD6-AC7E-2663155EDCD7}" type="presParOf" srcId="{557F744B-7BCC-4BAB-9FB0-0191CCDDAAC8}" destId="{45AB49B3-4067-4FE1-9BDA-C3672DEA1F6C}" srcOrd="0" destOrd="0" presId="urn:microsoft.com/office/officeart/2005/8/layout/hProcess7"/>
    <dgm:cxn modelId="{12BC34FD-D62F-447D-BE7E-95D8E35BDBFB}" type="presParOf" srcId="{557F744B-7BCC-4BAB-9FB0-0191CCDDAAC8}" destId="{905FE8D8-C528-4A1E-8508-15BEAE9467A3}" srcOrd="1" destOrd="0" presId="urn:microsoft.com/office/officeart/2005/8/layout/hProcess7"/>
    <dgm:cxn modelId="{D6A60E65-3BE1-47F2-B58B-70ED77C95499}" type="presParOf" srcId="{557F744B-7BCC-4BAB-9FB0-0191CCDDAAC8}" destId="{0A0CB1F0-D28B-4D4F-983E-2773BE0835DD}" srcOrd="2" destOrd="0" presId="urn:microsoft.com/office/officeart/2005/8/layout/hProcess7"/>
    <dgm:cxn modelId="{FFB81FF2-36F4-4C80-9638-61FD03F20C3D}" type="presParOf" srcId="{6C4BE140-DE05-496C-BC86-28B35E9E3D33}" destId="{0A6CB85A-471C-4BB1-9D5C-3F464611854A}" srcOrd="7" destOrd="0" presId="urn:microsoft.com/office/officeart/2005/8/layout/hProcess7"/>
    <dgm:cxn modelId="{B460EBF9-71DA-49A5-AF99-01BE1B958FC1}" type="presParOf" srcId="{6C4BE140-DE05-496C-BC86-28B35E9E3D33}" destId="{24347684-42F1-4157-B804-6EC28BB1FA41}" srcOrd="8" destOrd="0" presId="urn:microsoft.com/office/officeart/2005/8/layout/hProcess7"/>
    <dgm:cxn modelId="{8A068F4A-37BF-4E9D-8F60-5F701E95B8BA}" type="presParOf" srcId="{24347684-42F1-4157-B804-6EC28BB1FA41}" destId="{1B3C2FEC-F11C-4481-A284-E44D1C6A9D34}" srcOrd="0" destOrd="0" presId="urn:microsoft.com/office/officeart/2005/8/layout/hProcess7"/>
    <dgm:cxn modelId="{6D489C03-E3FD-4D09-9FB0-F0CB0D788136}" type="presParOf" srcId="{24347684-42F1-4157-B804-6EC28BB1FA41}" destId="{1F68D1E1-DC44-43F7-8914-555D12B3B14C}" srcOrd="1" destOrd="0" presId="urn:microsoft.com/office/officeart/2005/8/layout/hProcess7"/>
    <dgm:cxn modelId="{1F4F4B66-8C07-4D43-83A0-F4846F8ED90E}" type="presParOf" srcId="{24347684-42F1-4157-B804-6EC28BB1FA41}" destId="{4F359970-93B3-4B41-BDAC-EDDB663D269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88542-AC98-478A-98E0-15898FEFC216}"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15ED1F94-C7E4-4269-A24B-7D80D2EEE466}">
      <dgm:prSet phldrT="[Text]" phldr="0"/>
      <dgm:spPr/>
      <dgm:t>
        <a:bodyPr/>
        <a:lstStyle/>
        <a:p>
          <a:pPr rtl="0"/>
          <a:r>
            <a:rPr lang="en-US" dirty="0">
              <a:latin typeface="Helvetica"/>
              <a:cs typeface="Helvetica"/>
            </a:rPr>
            <a:t>Working list of 20 COPs that will evolve and meet needs of community</a:t>
          </a:r>
          <a:endParaRPr lang="en-US" dirty="0"/>
        </a:p>
      </dgm:t>
    </dgm:pt>
    <dgm:pt modelId="{01FB7E5D-0319-48B4-B05F-6B6FD4100E13}" type="parTrans" cxnId="{A23CA0C5-1D08-4D2C-996A-AB1129D7B83B}">
      <dgm:prSet/>
      <dgm:spPr/>
      <dgm:t>
        <a:bodyPr/>
        <a:lstStyle/>
        <a:p>
          <a:endParaRPr lang="en-US"/>
        </a:p>
      </dgm:t>
    </dgm:pt>
    <dgm:pt modelId="{750BDA70-D692-458F-A0E6-879A90B8C7E3}" type="sibTrans" cxnId="{A23CA0C5-1D08-4D2C-996A-AB1129D7B83B}">
      <dgm:prSet/>
      <dgm:spPr/>
      <dgm:t>
        <a:bodyPr/>
        <a:lstStyle/>
        <a:p>
          <a:endParaRPr lang="en-US"/>
        </a:p>
      </dgm:t>
    </dgm:pt>
    <dgm:pt modelId="{792A2A08-21A1-40A4-9EFD-52BDF4BE5BCC}">
      <dgm:prSet phldrT="[Text]" phldr="0"/>
      <dgm:spPr/>
      <dgm:t>
        <a:bodyPr/>
        <a:lstStyle/>
        <a:p>
          <a:pPr rtl="0"/>
          <a:r>
            <a:rPr lang="en-US" dirty="0">
              <a:latin typeface="Helvetica"/>
              <a:cs typeface="Helvetica"/>
            </a:rPr>
            <a:t>Voluntary sign-up and leadership from Actions</a:t>
          </a:r>
          <a:endParaRPr lang="en-US" dirty="0"/>
        </a:p>
      </dgm:t>
    </dgm:pt>
    <dgm:pt modelId="{D1A36BC7-4EE3-4C3C-8F50-7337189C3000}" type="parTrans" cxnId="{8F877614-B875-4FD5-9F64-BB654B6FECE6}">
      <dgm:prSet/>
      <dgm:spPr/>
      <dgm:t>
        <a:bodyPr/>
        <a:lstStyle/>
        <a:p>
          <a:endParaRPr lang="en-US"/>
        </a:p>
      </dgm:t>
    </dgm:pt>
    <dgm:pt modelId="{099EA149-173F-4D84-87FE-BDDDB590CBF3}" type="sibTrans" cxnId="{8F877614-B875-4FD5-9F64-BB654B6FECE6}">
      <dgm:prSet/>
      <dgm:spPr/>
      <dgm:t>
        <a:bodyPr/>
        <a:lstStyle/>
        <a:p>
          <a:endParaRPr lang="en-US"/>
        </a:p>
      </dgm:t>
    </dgm:pt>
    <dgm:pt modelId="{B5935780-73E1-4EBF-B50C-EEC617DDC77F}">
      <dgm:prSet phldrT="[Text]" phldr="0"/>
      <dgm:spPr/>
      <dgm:t>
        <a:bodyPr/>
        <a:lstStyle/>
        <a:p>
          <a:pPr rtl="0"/>
          <a:r>
            <a:rPr lang="en-US" dirty="0">
              <a:latin typeface="Helvetica"/>
              <a:cs typeface="Helvetica"/>
            </a:rPr>
            <a:t>Progressively rolling out virtual 'meet and </a:t>
          </a:r>
          <a:r>
            <a:rPr lang="en-US" dirty="0" err="1">
              <a:latin typeface="Helvetica"/>
              <a:cs typeface="Helvetica"/>
            </a:rPr>
            <a:t>greets'</a:t>
          </a:r>
          <a:r>
            <a:rPr lang="en-US" dirty="0">
              <a:latin typeface="Helvetica"/>
              <a:cs typeface="Helvetica"/>
            </a:rPr>
            <a:t> led by Decade Actions</a:t>
          </a:r>
          <a:endParaRPr lang="en-US" dirty="0"/>
        </a:p>
      </dgm:t>
    </dgm:pt>
    <dgm:pt modelId="{4F8F7D37-FBEF-4BA3-B4C4-B2D4F655BC82}" type="parTrans" cxnId="{17012B4D-E4CC-4E44-BE5A-B483F7B4D701}">
      <dgm:prSet/>
      <dgm:spPr/>
      <dgm:t>
        <a:bodyPr/>
        <a:lstStyle/>
        <a:p>
          <a:endParaRPr lang="en-US"/>
        </a:p>
      </dgm:t>
    </dgm:pt>
    <dgm:pt modelId="{BD150C94-FBCB-4F1C-88CB-0DB75E54C557}" type="sibTrans" cxnId="{17012B4D-E4CC-4E44-BE5A-B483F7B4D701}">
      <dgm:prSet/>
      <dgm:spPr/>
      <dgm:t>
        <a:bodyPr/>
        <a:lstStyle/>
        <a:p>
          <a:endParaRPr lang="en-US"/>
        </a:p>
      </dgm:t>
    </dgm:pt>
    <dgm:pt modelId="{84C68619-F4D8-4E60-BC41-74BE32DF9F7A}">
      <dgm:prSet phldr="0"/>
      <dgm:spPr/>
      <dgm:t>
        <a:bodyPr/>
        <a:lstStyle/>
        <a:p>
          <a:pPr rtl="0"/>
          <a:r>
            <a:rPr lang="en-US" dirty="0">
              <a:latin typeface="Helvetica"/>
              <a:cs typeface="Helvetica"/>
            </a:rPr>
            <a:t>Each COP will have space on the Ocean Decade Network</a:t>
          </a:r>
        </a:p>
      </dgm:t>
    </dgm:pt>
    <dgm:pt modelId="{D61AB393-4F7E-4F6D-90CD-B957CC8EC277}" type="parTrans" cxnId="{9278F5A4-CB86-4654-B278-1015EAE190B0}">
      <dgm:prSet/>
      <dgm:spPr/>
      <dgm:t>
        <a:bodyPr/>
        <a:lstStyle/>
        <a:p>
          <a:endParaRPr lang="fr-FR"/>
        </a:p>
      </dgm:t>
    </dgm:pt>
    <dgm:pt modelId="{0AF7E7E8-2B6B-4090-947D-FF309AACFFED}" type="sibTrans" cxnId="{9278F5A4-CB86-4654-B278-1015EAE190B0}">
      <dgm:prSet/>
      <dgm:spPr/>
      <dgm:t>
        <a:bodyPr/>
        <a:lstStyle/>
        <a:p>
          <a:endParaRPr lang="en-US"/>
        </a:p>
      </dgm:t>
    </dgm:pt>
    <dgm:pt modelId="{3867CE07-36E4-4130-916E-12C178BBC9BF}">
      <dgm:prSet phldr="0"/>
      <dgm:spPr/>
      <dgm:t>
        <a:bodyPr/>
        <a:lstStyle/>
        <a:p>
          <a:pPr rtl="0"/>
          <a:r>
            <a:rPr lang="en-US" dirty="0">
              <a:latin typeface="Helvetica"/>
              <a:cs typeface="Helvetica"/>
            </a:rPr>
            <a:t>No prescriptive structure or mandate</a:t>
          </a:r>
        </a:p>
      </dgm:t>
    </dgm:pt>
    <dgm:pt modelId="{71DA3436-BE3F-452B-857E-E4E94AD4B483}" type="parTrans" cxnId="{861C7D6D-7F90-4513-AFBF-B8028D50C14B}">
      <dgm:prSet/>
      <dgm:spPr/>
      <dgm:t>
        <a:bodyPr/>
        <a:lstStyle/>
        <a:p>
          <a:endParaRPr lang="fr-FR"/>
        </a:p>
      </dgm:t>
    </dgm:pt>
    <dgm:pt modelId="{A49EB227-5809-49FD-9169-583BA158BECA}" type="sibTrans" cxnId="{861C7D6D-7F90-4513-AFBF-B8028D50C14B}">
      <dgm:prSet/>
      <dgm:spPr/>
      <dgm:t>
        <a:bodyPr/>
        <a:lstStyle/>
        <a:p>
          <a:endParaRPr lang="en-US"/>
        </a:p>
      </dgm:t>
    </dgm:pt>
    <dgm:pt modelId="{883A8DDB-594C-4C7C-A757-D2E236255C6A}" type="pres">
      <dgm:prSet presAssocID="{D9388542-AC98-478A-98E0-15898FEFC216}" presName="Name0" presStyleCnt="0">
        <dgm:presLayoutVars>
          <dgm:dir/>
          <dgm:resizeHandles val="exact"/>
        </dgm:presLayoutVars>
      </dgm:prSet>
      <dgm:spPr/>
    </dgm:pt>
    <dgm:pt modelId="{B193D3E4-6503-4881-8E76-05D4559766EE}" type="pres">
      <dgm:prSet presAssocID="{15ED1F94-C7E4-4269-A24B-7D80D2EEE466}" presName="node" presStyleLbl="node1" presStyleIdx="0" presStyleCnt="5">
        <dgm:presLayoutVars>
          <dgm:bulletEnabled val="1"/>
        </dgm:presLayoutVars>
      </dgm:prSet>
      <dgm:spPr/>
    </dgm:pt>
    <dgm:pt modelId="{1B2B6CA8-9428-47D5-B716-F32A86595BE1}" type="pres">
      <dgm:prSet presAssocID="{750BDA70-D692-458F-A0E6-879A90B8C7E3}" presName="sibTrans" presStyleLbl="sibTrans2D1" presStyleIdx="0" presStyleCnt="5"/>
      <dgm:spPr/>
    </dgm:pt>
    <dgm:pt modelId="{9457D215-99BB-425A-907A-FC16974D247B}" type="pres">
      <dgm:prSet presAssocID="{750BDA70-D692-458F-A0E6-879A90B8C7E3}" presName="connectorText" presStyleLbl="sibTrans2D1" presStyleIdx="0" presStyleCnt="5"/>
      <dgm:spPr/>
    </dgm:pt>
    <dgm:pt modelId="{F06BCD26-5F95-4ACB-86D6-4976CC0F2518}" type="pres">
      <dgm:prSet presAssocID="{792A2A08-21A1-40A4-9EFD-52BDF4BE5BCC}" presName="node" presStyleLbl="node1" presStyleIdx="1" presStyleCnt="5">
        <dgm:presLayoutVars>
          <dgm:bulletEnabled val="1"/>
        </dgm:presLayoutVars>
      </dgm:prSet>
      <dgm:spPr/>
    </dgm:pt>
    <dgm:pt modelId="{0F4CCA86-F126-4788-9DB1-C5C40F2B5673}" type="pres">
      <dgm:prSet presAssocID="{099EA149-173F-4D84-87FE-BDDDB590CBF3}" presName="sibTrans" presStyleLbl="sibTrans2D1" presStyleIdx="1" presStyleCnt="5"/>
      <dgm:spPr/>
    </dgm:pt>
    <dgm:pt modelId="{3ED857AB-366A-4025-88EE-0492C05CF30B}" type="pres">
      <dgm:prSet presAssocID="{099EA149-173F-4D84-87FE-BDDDB590CBF3}" presName="connectorText" presStyleLbl="sibTrans2D1" presStyleIdx="1" presStyleCnt="5"/>
      <dgm:spPr/>
    </dgm:pt>
    <dgm:pt modelId="{EA419986-081A-479C-823E-BC843E96A2FB}" type="pres">
      <dgm:prSet presAssocID="{3867CE07-36E4-4130-916E-12C178BBC9BF}" presName="node" presStyleLbl="node1" presStyleIdx="2" presStyleCnt="5">
        <dgm:presLayoutVars>
          <dgm:bulletEnabled val="1"/>
        </dgm:presLayoutVars>
      </dgm:prSet>
      <dgm:spPr/>
    </dgm:pt>
    <dgm:pt modelId="{82C650FE-9873-4828-9174-D13A11726D29}" type="pres">
      <dgm:prSet presAssocID="{A49EB227-5809-49FD-9169-583BA158BECA}" presName="sibTrans" presStyleLbl="sibTrans2D1" presStyleIdx="2" presStyleCnt="5"/>
      <dgm:spPr/>
    </dgm:pt>
    <dgm:pt modelId="{3D0C184E-2885-4897-8ED6-0BB43088C0F8}" type="pres">
      <dgm:prSet presAssocID="{A49EB227-5809-49FD-9169-583BA158BECA}" presName="connectorText" presStyleLbl="sibTrans2D1" presStyleIdx="2" presStyleCnt="5"/>
      <dgm:spPr/>
    </dgm:pt>
    <dgm:pt modelId="{27E34522-B91E-4F27-8DB1-475BF2EDF4B7}" type="pres">
      <dgm:prSet presAssocID="{B5935780-73E1-4EBF-B50C-EEC617DDC77F}" presName="node" presStyleLbl="node1" presStyleIdx="3" presStyleCnt="5">
        <dgm:presLayoutVars>
          <dgm:bulletEnabled val="1"/>
        </dgm:presLayoutVars>
      </dgm:prSet>
      <dgm:spPr/>
    </dgm:pt>
    <dgm:pt modelId="{DFEAE313-BCAE-4B88-952A-E7146EB7C593}" type="pres">
      <dgm:prSet presAssocID="{BD150C94-FBCB-4F1C-88CB-0DB75E54C557}" presName="sibTrans" presStyleLbl="sibTrans2D1" presStyleIdx="3" presStyleCnt="5"/>
      <dgm:spPr/>
    </dgm:pt>
    <dgm:pt modelId="{4C5AD115-E2B3-4B44-8359-1888B3A21DFD}" type="pres">
      <dgm:prSet presAssocID="{BD150C94-FBCB-4F1C-88CB-0DB75E54C557}" presName="connectorText" presStyleLbl="sibTrans2D1" presStyleIdx="3" presStyleCnt="5"/>
      <dgm:spPr/>
    </dgm:pt>
    <dgm:pt modelId="{C38B7EE8-EAC8-4643-BFE7-BDDCF2569C39}" type="pres">
      <dgm:prSet presAssocID="{84C68619-F4D8-4E60-BC41-74BE32DF9F7A}" presName="node" presStyleLbl="node1" presStyleIdx="4" presStyleCnt="5">
        <dgm:presLayoutVars>
          <dgm:bulletEnabled val="1"/>
        </dgm:presLayoutVars>
      </dgm:prSet>
      <dgm:spPr/>
    </dgm:pt>
    <dgm:pt modelId="{9B441F6B-5377-4681-84E2-C02B2C272357}" type="pres">
      <dgm:prSet presAssocID="{0AF7E7E8-2B6B-4090-947D-FF309AACFFED}" presName="sibTrans" presStyleLbl="sibTrans2D1" presStyleIdx="4" presStyleCnt="5"/>
      <dgm:spPr/>
    </dgm:pt>
    <dgm:pt modelId="{7F67CCCA-9442-4881-9BCA-F8B0E26B375E}" type="pres">
      <dgm:prSet presAssocID="{0AF7E7E8-2B6B-4090-947D-FF309AACFFED}" presName="connectorText" presStyleLbl="sibTrans2D1" presStyleIdx="4" presStyleCnt="5"/>
      <dgm:spPr/>
    </dgm:pt>
  </dgm:ptLst>
  <dgm:cxnLst>
    <dgm:cxn modelId="{8F877614-B875-4FD5-9F64-BB654B6FECE6}" srcId="{D9388542-AC98-478A-98E0-15898FEFC216}" destId="{792A2A08-21A1-40A4-9EFD-52BDF4BE5BCC}" srcOrd="1" destOrd="0" parTransId="{D1A36BC7-4EE3-4C3C-8F50-7337189C3000}" sibTransId="{099EA149-173F-4D84-87FE-BDDDB590CBF3}"/>
    <dgm:cxn modelId="{9FAE3433-82D3-4333-AF5E-4CEE6B34016D}" type="presOf" srcId="{099EA149-173F-4D84-87FE-BDDDB590CBF3}" destId="{3ED857AB-366A-4025-88EE-0492C05CF30B}" srcOrd="1" destOrd="0" presId="urn:microsoft.com/office/officeart/2005/8/layout/cycle7"/>
    <dgm:cxn modelId="{FA623636-DC5A-4B4C-B967-1CA1EE1222E8}" type="presOf" srcId="{BD150C94-FBCB-4F1C-88CB-0DB75E54C557}" destId="{4C5AD115-E2B3-4B44-8359-1888B3A21DFD}" srcOrd="1" destOrd="0" presId="urn:microsoft.com/office/officeart/2005/8/layout/cycle7"/>
    <dgm:cxn modelId="{7059B15C-2BF8-41EA-AF65-AE40F38184CF}" type="presOf" srcId="{15ED1F94-C7E4-4269-A24B-7D80D2EEE466}" destId="{B193D3E4-6503-4881-8E76-05D4559766EE}" srcOrd="0" destOrd="0" presId="urn:microsoft.com/office/officeart/2005/8/layout/cycle7"/>
    <dgm:cxn modelId="{F2C0DD4B-1CB7-46A4-B6EC-2342E9E7C24F}" type="presOf" srcId="{BD150C94-FBCB-4F1C-88CB-0DB75E54C557}" destId="{DFEAE313-BCAE-4B88-952A-E7146EB7C593}" srcOrd="0" destOrd="0" presId="urn:microsoft.com/office/officeart/2005/8/layout/cycle7"/>
    <dgm:cxn modelId="{EFE4194C-5BDA-408B-824D-609F8EBBDFED}" type="presOf" srcId="{099EA149-173F-4D84-87FE-BDDDB590CBF3}" destId="{0F4CCA86-F126-4788-9DB1-C5C40F2B5673}" srcOrd="0" destOrd="0" presId="urn:microsoft.com/office/officeart/2005/8/layout/cycle7"/>
    <dgm:cxn modelId="{ECE3E26C-B8F9-46DE-9E4D-12296C976860}" type="presOf" srcId="{B5935780-73E1-4EBF-B50C-EEC617DDC77F}" destId="{27E34522-B91E-4F27-8DB1-475BF2EDF4B7}" srcOrd="0" destOrd="0" presId="urn:microsoft.com/office/officeart/2005/8/layout/cycle7"/>
    <dgm:cxn modelId="{17012B4D-E4CC-4E44-BE5A-B483F7B4D701}" srcId="{D9388542-AC98-478A-98E0-15898FEFC216}" destId="{B5935780-73E1-4EBF-B50C-EEC617DDC77F}" srcOrd="3" destOrd="0" parTransId="{4F8F7D37-FBEF-4BA3-B4C4-B2D4F655BC82}" sibTransId="{BD150C94-FBCB-4F1C-88CB-0DB75E54C557}"/>
    <dgm:cxn modelId="{861C7D6D-7F90-4513-AFBF-B8028D50C14B}" srcId="{D9388542-AC98-478A-98E0-15898FEFC216}" destId="{3867CE07-36E4-4130-916E-12C178BBC9BF}" srcOrd="2" destOrd="0" parTransId="{71DA3436-BE3F-452B-857E-E4E94AD4B483}" sibTransId="{A49EB227-5809-49FD-9169-583BA158BECA}"/>
    <dgm:cxn modelId="{0143DA4D-AFDC-473B-80EC-05988C428622}" type="presOf" srcId="{A49EB227-5809-49FD-9169-583BA158BECA}" destId="{3D0C184E-2885-4897-8ED6-0BB43088C0F8}" srcOrd="1" destOrd="0" presId="urn:microsoft.com/office/officeart/2005/8/layout/cycle7"/>
    <dgm:cxn modelId="{85275E72-A33F-4ED7-B577-97C35D85E64C}" type="presOf" srcId="{0AF7E7E8-2B6B-4090-947D-FF309AACFFED}" destId="{7F67CCCA-9442-4881-9BCA-F8B0E26B375E}" srcOrd="1" destOrd="0" presId="urn:microsoft.com/office/officeart/2005/8/layout/cycle7"/>
    <dgm:cxn modelId="{DF8EF459-FC36-4901-BBDF-86E5D68C28E4}" type="presOf" srcId="{84C68619-F4D8-4E60-BC41-74BE32DF9F7A}" destId="{C38B7EE8-EAC8-4643-BFE7-BDDCF2569C39}" srcOrd="0" destOrd="0" presId="urn:microsoft.com/office/officeart/2005/8/layout/cycle7"/>
    <dgm:cxn modelId="{9541A690-B486-490F-BEF5-95293E174BAA}" type="presOf" srcId="{0AF7E7E8-2B6B-4090-947D-FF309AACFFED}" destId="{9B441F6B-5377-4681-84E2-C02B2C272357}" srcOrd="0" destOrd="0" presId="urn:microsoft.com/office/officeart/2005/8/layout/cycle7"/>
    <dgm:cxn modelId="{DB465A96-38D7-4B48-A35C-F63BB71B9316}" type="presOf" srcId="{D9388542-AC98-478A-98E0-15898FEFC216}" destId="{883A8DDB-594C-4C7C-A757-D2E236255C6A}" srcOrd="0" destOrd="0" presId="urn:microsoft.com/office/officeart/2005/8/layout/cycle7"/>
    <dgm:cxn modelId="{9278F5A4-CB86-4654-B278-1015EAE190B0}" srcId="{D9388542-AC98-478A-98E0-15898FEFC216}" destId="{84C68619-F4D8-4E60-BC41-74BE32DF9F7A}" srcOrd="4" destOrd="0" parTransId="{D61AB393-4F7E-4F6D-90CD-B957CC8EC277}" sibTransId="{0AF7E7E8-2B6B-4090-947D-FF309AACFFED}"/>
    <dgm:cxn modelId="{8A0953BD-5B32-47AE-BD06-E06D4F815E54}" type="presOf" srcId="{750BDA70-D692-458F-A0E6-879A90B8C7E3}" destId="{9457D215-99BB-425A-907A-FC16974D247B}" srcOrd="1" destOrd="0" presId="urn:microsoft.com/office/officeart/2005/8/layout/cycle7"/>
    <dgm:cxn modelId="{A23CA0C5-1D08-4D2C-996A-AB1129D7B83B}" srcId="{D9388542-AC98-478A-98E0-15898FEFC216}" destId="{15ED1F94-C7E4-4269-A24B-7D80D2EEE466}" srcOrd="0" destOrd="0" parTransId="{01FB7E5D-0319-48B4-B05F-6B6FD4100E13}" sibTransId="{750BDA70-D692-458F-A0E6-879A90B8C7E3}"/>
    <dgm:cxn modelId="{6256DAD7-C48A-4612-8EC5-3B6E0FA9481F}" type="presOf" srcId="{A49EB227-5809-49FD-9169-583BA158BECA}" destId="{82C650FE-9873-4828-9174-D13A11726D29}" srcOrd="0" destOrd="0" presId="urn:microsoft.com/office/officeart/2005/8/layout/cycle7"/>
    <dgm:cxn modelId="{97AD93DF-FF92-483E-85F1-6507451EF88C}" type="presOf" srcId="{750BDA70-D692-458F-A0E6-879A90B8C7E3}" destId="{1B2B6CA8-9428-47D5-B716-F32A86595BE1}" srcOrd="0" destOrd="0" presId="urn:microsoft.com/office/officeart/2005/8/layout/cycle7"/>
    <dgm:cxn modelId="{783004FD-0DA9-4C9B-A191-77E03DD6611A}" type="presOf" srcId="{792A2A08-21A1-40A4-9EFD-52BDF4BE5BCC}" destId="{F06BCD26-5F95-4ACB-86D6-4976CC0F2518}" srcOrd="0" destOrd="0" presId="urn:microsoft.com/office/officeart/2005/8/layout/cycle7"/>
    <dgm:cxn modelId="{8FA861FE-D724-4859-91BA-508675D7B96A}" type="presOf" srcId="{3867CE07-36E4-4130-916E-12C178BBC9BF}" destId="{EA419986-081A-479C-823E-BC843E96A2FB}" srcOrd="0" destOrd="0" presId="urn:microsoft.com/office/officeart/2005/8/layout/cycle7"/>
    <dgm:cxn modelId="{6790307D-6B2B-45BB-8C20-106797BBD716}" type="presParOf" srcId="{883A8DDB-594C-4C7C-A757-D2E236255C6A}" destId="{B193D3E4-6503-4881-8E76-05D4559766EE}" srcOrd="0" destOrd="0" presId="urn:microsoft.com/office/officeart/2005/8/layout/cycle7"/>
    <dgm:cxn modelId="{F4A79C06-4C36-4786-AE84-AE282A8722A5}" type="presParOf" srcId="{883A8DDB-594C-4C7C-A757-D2E236255C6A}" destId="{1B2B6CA8-9428-47D5-B716-F32A86595BE1}" srcOrd="1" destOrd="0" presId="urn:microsoft.com/office/officeart/2005/8/layout/cycle7"/>
    <dgm:cxn modelId="{8526ABF6-FCEE-439A-9724-C7E24F084DB0}" type="presParOf" srcId="{1B2B6CA8-9428-47D5-B716-F32A86595BE1}" destId="{9457D215-99BB-425A-907A-FC16974D247B}" srcOrd="0" destOrd="0" presId="urn:microsoft.com/office/officeart/2005/8/layout/cycle7"/>
    <dgm:cxn modelId="{E49D48CC-C8D0-4447-8116-7811D43F4EC8}" type="presParOf" srcId="{883A8DDB-594C-4C7C-A757-D2E236255C6A}" destId="{F06BCD26-5F95-4ACB-86D6-4976CC0F2518}" srcOrd="2" destOrd="0" presId="urn:microsoft.com/office/officeart/2005/8/layout/cycle7"/>
    <dgm:cxn modelId="{EAA31BA9-136F-4BCF-AA7A-A68BF3BD3E0E}" type="presParOf" srcId="{883A8DDB-594C-4C7C-A757-D2E236255C6A}" destId="{0F4CCA86-F126-4788-9DB1-C5C40F2B5673}" srcOrd="3" destOrd="0" presId="urn:microsoft.com/office/officeart/2005/8/layout/cycle7"/>
    <dgm:cxn modelId="{977033AB-0AF8-48FB-90F0-D73AD7384CE3}" type="presParOf" srcId="{0F4CCA86-F126-4788-9DB1-C5C40F2B5673}" destId="{3ED857AB-366A-4025-88EE-0492C05CF30B}" srcOrd="0" destOrd="0" presId="urn:microsoft.com/office/officeart/2005/8/layout/cycle7"/>
    <dgm:cxn modelId="{D856AAF6-3ADF-425A-B9A7-253BA5FB2234}" type="presParOf" srcId="{883A8DDB-594C-4C7C-A757-D2E236255C6A}" destId="{EA419986-081A-479C-823E-BC843E96A2FB}" srcOrd="4" destOrd="0" presId="urn:microsoft.com/office/officeart/2005/8/layout/cycle7"/>
    <dgm:cxn modelId="{35EDCB0C-852F-42CC-AC24-C0E1D0BB1202}" type="presParOf" srcId="{883A8DDB-594C-4C7C-A757-D2E236255C6A}" destId="{82C650FE-9873-4828-9174-D13A11726D29}" srcOrd="5" destOrd="0" presId="urn:microsoft.com/office/officeart/2005/8/layout/cycle7"/>
    <dgm:cxn modelId="{D8526D6E-1858-4EE3-B065-4A855F8B0D0D}" type="presParOf" srcId="{82C650FE-9873-4828-9174-D13A11726D29}" destId="{3D0C184E-2885-4897-8ED6-0BB43088C0F8}" srcOrd="0" destOrd="0" presId="urn:microsoft.com/office/officeart/2005/8/layout/cycle7"/>
    <dgm:cxn modelId="{92CCC490-F6B3-4144-965E-FB6506B99754}" type="presParOf" srcId="{883A8DDB-594C-4C7C-A757-D2E236255C6A}" destId="{27E34522-B91E-4F27-8DB1-475BF2EDF4B7}" srcOrd="6" destOrd="0" presId="urn:microsoft.com/office/officeart/2005/8/layout/cycle7"/>
    <dgm:cxn modelId="{D2881836-2383-4505-A46E-B79C030A4F50}" type="presParOf" srcId="{883A8DDB-594C-4C7C-A757-D2E236255C6A}" destId="{DFEAE313-BCAE-4B88-952A-E7146EB7C593}" srcOrd="7" destOrd="0" presId="urn:microsoft.com/office/officeart/2005/8/layout/cycle7"/>
    <dgm:cxn modelId="{175DAEB8-4628-4E27-AAE6-C8A2BBADAB05}" type="presParOf" srcId="{DFEAE313-BCAE-4B88-952A-E7146EB7C593}" destId="{4C5AD115-E2B3-4B44-8359-1888B3A21DFD}" srcOrd="0" destOrd="0" presId="urn:microsoft.com/office/officeart/2005/8/layout/cycle7"/>
    <dgm:cxn modelId="{DED8EA32-920F-40AC-817E-0F1F411F28E9}" type="presParOf" srcId="{883A8DDB-594C-4C7C-A757-D2E236255C6A}" destId="{C38B7EE8-EAC8-4643-BFE7-BDDCF2569C39}" srcOrd="8" destOrd="0" presId="urn:microsoft.com/office/officeart/2005/8/layout/cycle7"/>
    <dgm:cxn modelId="{66173224-CAD7-46C0-A86F-FBCFF68977B4}" type="presParOf" srcId="{883A8DDB-594C-4C7C-A757-D2E236255C6A}" destId="{9B441F6B-5377-4681-84E2-C02B2C272357}" srcOrd="9" destOrd="0" presId="urn:microsoft.com/office/officeart/2005/8/layout/cycle7"/>
    <dgm:cxn modelId="{6275CADD-4923-4ADB-9D9D-A66C9D2EF65D}" type="presParOf" srcId="{9B441F6B-5377-4681-84E2-C02B2C272357}" destId="{7F67CCCA-9442-4881-9BCA-F8B0E26B375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918C3-1090-4DBD-AEAC-1374D451BE03}" type="doc">
      <dgm:prSet loTypeId="urn:microsoft.com/office/officeart/2005/8/layout/hProcess9" loCatId="process" qsTypeId="urn:microsoft.com/office/officeart/2005/8/quickstyle/simple1" qsCatId="simple" csTypeId="urn:microsoft.com/office/officeart/2005/8/colors/colorful5" csCatId="colorful" phldr="1"/>
      <dgm:spPr/>
    </dgm:pt>
    <dgm:pt modelId="{6CC9461C-F504-4CE2-8E96-287DF30B98E6}">
      <dgm:prSet phldrT="[Text]"/>
      <dgm:spPr/>
      <dgm:t>
        <a:bodyPr/>
        <a:lstStyle/>
        <a:p>
          <a:r>
            <a:rPr lang="fr-FR"/>
            <a:t>1. Articulating priority user needs for sustainable development solutions</a:t>
          </a:r>
        </a:p>
      </dgm:t>
    </dgm:pt>
    <dgm:pt modelId="{79AD4669-C91D-4228-8649-4DEE919C2718}" type="parTrans" cxnId="{6615BB91-14DC-4921-B952-257FD5BACD06}">
      <dgm:prSet/>
      <dgm:spPr/>
      <dgm:t>
        <a:bodyPr/>
        <a:lstStyle/>
        <a:p>
          <a:endParaRPr lang="fr-FR"/>
        </a:p>
      </dgm:t>
    </dgm:pt>
    <dgm:pt modelId="{6C0B6232-A937-4304-8401-ADA4CBB72D6F}" type="sibTrans" cxnId="{6615BB91-14DC-4921-B952-257FD5BACD06}">
      <dgm:prSet/>
      <dgm:spPr/>
      <dgm:t>
        <a:bodyPr/>
        <a:lstStyle/>
        <a:p>
          <a:endParaRPr lang="fr-FR"/>
        </a:p>
      </dgm:t>
    </dgm:pt>
    <dgm:pt modelId="{3EA0FEC0-C821-4D65-800B-DD8BC8525FD0}">
      <dgm:prSet phldrT="[Text]"/>
      <dgm:spPr/>
      <dgm:t>
        <a:bodyPr/>
        <a:lstStyle/>
        <a:p>
          <a:r>
            <a:rPr lang="fr-FR" dirty="0"/>
            <a:t>4. Setting Strategic ambition of Ocean Decade Challenge </a:t>
          </a:r>
          <a:r>
            <a:rPr lang="fr-FR" dirty="0" err="1"/>
            <a:t>inc.</a:t>
          </a:r>
          <a:r>
            <a:rPr lang="fr-FR" dirty="0"/>
            <a:t> </a:t>
          </a:r>
          <a:r>
            <a:rPr lang="fr-FR" dirty="0" err="1"/>
            <a:t>indicators</a:t>
          </a:r>
          <a:r>
            <a:rPr lang="fr-FR" dirty="0"/>
            <a:t> to </a:t>
          </a:r>
          <a:r>
            <a:rPr lang="fr-FR" dirty="0" err="1"/>
            <a:t>measure</a:t>
          </a:r>
          <a:r>
            <a:rPr lang="fr-FR" dirty="0"/>
            <a:t> </a:t>
          </a:r>
          <a:r>
            <a:rPr lang="fr-FR" dirty="0" err="1"/>
            <a:t>achievement</a:t>
          </a:r>
          <a:endParaRPr lang="fr-FR" dirty="0"/>
        </a:p>
      </dgm:t>
    </dgm:pt>
    <dgm:pt modelId="{7A92CF05-7557-46B2-B351-B723F3263B2F}" type="parTrans" cxnId="{5E8D2949-CAEB-4314-948F-BA35C9813FEA}">
      <dgm:prSet/>
      <dgm:spPr/>
      <dgm:t>
        <a:bodyPr/>
        <a:lstStyle/>
        <a:p>
          <a:endParaRPr lang="fr-FR"/>
        </a:p>
      </dgm:t>
    </dgm:pt>
    <dgm:pt modelId="{B4885F1A-3F4F-4A2F-A505-AC65DBD131A8}" type="sibTrans" cxnId="{5E8D2949-CAEB-4314-948F-BA35C9813FEA}">
      <dgm:prSet/>
      <dgm:spPr/>
      <dgm:t>
        <a:bodyPr/>
        <a:lstStyle/>
        <a:p>
          <a:endParaRPr lang="fr-FR"/>
        </a:p>
      </dgm:t>
    </dgm:pt>
    <dgm:pt modelId="{B158EE9D-7FD6-44BB-93B8-C774220DDCF1}">
      <dgm:prSet phldrT="[Text]"/>
      <dgm:spPr/>
      <dgm:t>
        <a:bodyPr/>
        <a:lstStyle/>
        <a:p>
          <a:r>
            <a:rPr lang="fr-FR" dirty="0"/>
            <a:t>3. </a:t>
          </a:r>
          <a:r>
            <a:rPr lang="fr-FR" dirty="0" err="1"/>
            <a:t>Understanding</a:t>
          </a:r>
          <a:r>
            <a:rPr lang="fr-FR" dirty="0"/>
            <a:t> </a:t>
          </a:r>
          <a:r>
            <a:rPr lang="fr-FR" dirty="0" err="1"/>
            <a:t>residual</a:t>
          </a:r>
          <a:r>
            <a:rPr lang="fr-FR" dirty="0"/>
            <a:t> gaps in </a:t>
          </a:r>
          <a:r>
            <a:rPr lang="fr-FR" dirty="0" err="1"/>
            <a:t>datasets</a:t>
          </a:r>
          <a:r>
            <a:rPr lang="fr-FR" dirty="0"/>
            <a:t>, </a:t>
          </a:r>
          <a:r>
            <a:rPr lang="fr-FR" dirty="0" err="1"/>
            <a:t>knowledge</a:t>
          </a:r>
          <a:r>
            <a:rPr lang="fr-FR" dirty="0"/>
            <a:t>,  solutions &amp; </a:t>
          </a:r>
          <a:r>
            <a:rPr lang="fr-FR" dirty="0" err="1"/>
            <a:t>enabling</a:t>
          </a:r>
          <a:r>
            <a:rPr lang="fr-FR" dirty="0"/>
            <a:t> </a:t>
          </a:r>
          <a:r>
            <a:rPr lang="fr-FR" dirty="0" err="1"/>
            <a:t>environment</a:t>
          </a:r>
          <a:endParaRPr lang="fr-FR" dirty="0"/>
        </a:p>
      </dgm:t>
    </dgm:pt>
    <dgm:pt modelId="{50CCD077-6935-46CD-8E42-46D338E811B4}" type="parTrans" cxnId="{4BCCE908-C16D-46F5-B747-54862750592A}">
      <dgm:prSet/>
      <dgm:spPr/>
      <dgm:t>
        <a:bodyPr/>
        <a:lstStyle/>
        <a:p>
          <a:endParaRPr lang="fr-FR"/>
        </a:p>
      </dgm:t>
    </dgm:pt>
    <dgm:pt modelId="{6F191BDE-5F15-4417-9475-22FA1A9E474D}" type="sibTrans" cxnId="{4BCCE908-C16D-46F5-B747-54862750592A}">
      <dgm:prSet/>
      <dgm:spPr/>
      <dgm:t>
        <a:bodyPr/>
        <a:lstStyle/>
        <a:p>
          <a:endParaRPr lang="fr-FR"/>
        </a:p>
      </dgm:t>
    </dgm:pt>
    <dgm:pt modelId="{2FFDBCEA-361C-42CE-B83E-EC0C2616753D}">
      <dgm:prSet phldrT="[Text]"/>
      <dgm:spPr/>
      <dgm:t>
        <a:bodyPr/>
        <a:lstStyle/>
        <a:p>
          <a:r>
            <a:rPr lang="fr-FR" dirty="0"/>
            <a:t>2. Mapping of </a:t>
          </a:r>
          <a:r>
            <a:rPr lang="fr-FR" dirty="0" err="1"/>
            <a:t>existing</a:t>
          </a:r>
          <a:r>
            <a:rPr lang="fr-FR" dirty="0"/>
            <a:t> </a:t>
          </a:r>
          <a:r>
            <a:rPr lang="fr-FR" dirty="0" err="1"/>
            <a:t>datasets</a:t>
          </a:r>
          <a:r>
            <a:rPr lang="fr-FR" dirty="0"/>
            <a:t>, </a:t>
          </a:r>
          <a:r>
            <a:rPr lang="fr-FR" dirty="0" err="1"/>
            <a:t>knowledge</a:t>
          </a:r>
          <a:r>
            <a:rPr lang="fr-FR" dirty="0"/>
            <a:t>,  solutions, </a:t>
          </a:r>
          <a:r>
            <a:rPr lang="fr-FR" dirty="0" err="1"/>
            <a:t>enabling</a:t>
          </a:r>
          <a:r>
            <a:rPr lang="fr-FR" dirty="0"/>
            <a:t> </a:t>
          </a:r>
          <a:r>
            <a:rPr lang="fr-FR" dirty="0" err="1"/>
            <a:t>environment</a:t>
          </a:r>
          <a:r>
            <a:rPr lang="fr-FR" dirty="0"/>
            <a:t> and </a:t>
          </a:r>
          <a:r>
            <a:rPr lang="fr-FR" dirty="0" err="1"/>
            <a:t>indicators</a:t>
          </a:r>
          <a:endParaRPr lang="fr-FR" dirty="0"/>
        </a:p>
      </dgm:t>
    </dgm:pt>
    <dgm:pt modelId="{0B19BE3C-B299-41F7-B228-3CEE2B26B6B5}" type="parTrans" cxnId="{9956EA33-205D-4D13-A14B-6F3235ADC8EE}">
      <dgm:prSet/>
      <dgm:spPr/>
      <dgm:t>
        <a:bodyPr/>
        <a:lstStyle/>
        <a:p>
          <a:endParaRPr lang="fr-FR"/>
        </a:p>
      </dgm:t>
    </dgm:pt>
    <dgm:pt modelId="{EA6D7207-6FA2-45FA-88FB-9B76E9A75936}" type="sibTrans" cxnId="{9956EA33-205D-4D13-A14B-6F3235ADC8EE}">
      <dgm:prSet/>
      <dgm:spPr/>
      <dgm:t>
        <a:bodyPr/>
        <a:lstStyle/>
        <a:p>
          <a:endParaRPr lang="fr-FR"/>
        </a:p>
      </dgm:t>
    </dgm:pt>
    <dgm:pt modelId="{A828F326-7220-4D66-803C-39E3DE27D31A}" type="pres">
      <dgm:prSet presAssocID="{0FC918C3-1090-4DBD-AEAC-1374D451BE03}" presName="CompostProcess" presStyleCnt="0">
        <dgm:presLayoutVars>
          <dgm:dir/>
          <dgm:resizeHandles val="exact"/>
        </dgm:presLayoutVars>
      </dgm:prSet>
      <dgm:spPr/>
    </dgm:pt>
    <dgm:pt modelId="{026D2CAD-CD11-4D1D-8AA6-32319900A0F8}" type="pres">
      <dgm:prSet presAssocID="{0FC918C3-1090-4DBD-AEAC-1374D451BE03}" presName="arrow" presStyleLbl="bgShp" presStyleIdx="0" presStyleCnt="1"/>
      <dgm:spPr/>
    </dgm:pt>
    <dgm:pt modelId="{FA8CF9CA-E5B1-465D-8277-EACE6248ACD5}" type="pres">
      <dgm:prSet presAssocID="{0FC918C3-1090-4DBD-AEAC-1374D451BE03}" presName="linearProcess" presStyleCnt="0"/>
      <dgm:spPr/>
    </dgm:pt>
    <dgm:pt modelId="{A4406458-DEE0-4207-BA98-16A20A09E009}" type="pres">
      <dgm:prSet presAssocID="{6CC9461C-F504-4CE2-8E96-287DF30B98E6}" presName="textNode" presStyleLbl="node1" presStyleIdx="0" presStyleCnt="4">
        <dgm:presLayoutVars>
          <dgm:bulletEnabled val="1"/>
        </dgm:presLayoutVars>
      </dgm:prSet>
      <dgm:spPr/>
    </dgm:pt>
    <dgm:pt modelId="{F16BA746-F368-4F13-A570-752B4E85D3A4}" type="pres">
      <dgm:prSet presAssocID="{6C0B6232-A937-4304-8401-ADA4CBB72D6F}" presName="sibTrans" presStyleCnt="0"/>
      <dgm:spPr/>
    </dgm:pt>
    <dgm:pt modelId="{B83853BB-6DB2-4041-923B-AACED252227F}" type="pres">
      <dgm:prSet presAssocID="{2FFDBCEA-361C-42CE-B83E-EC0C2616753D}" presName="textNode" presStyleLbl="node1" presStyleIdx="1" presStyleCnt="4">
        <dgm:presLayoutVars>
          <dgm:bulletEnabled val="1"/>
        </dgm:presLayoutVars>
      </dgm:prSet>
      <dgm:spPr/>
    </dgm:pt>
    <dgm:pt modelId="{FC9FA4C3-F02A-409C-A16D-B6168FA30F36}" type="pres">
      <dgm:prSet presAssocID="{EA6D7207-6FA2-45FA-88FB-9B76E9A75936}" presName="sibTrans" presStyleCnt="0"/>
      <dgm:spPr/>
    </dgm:pt>
    <dgm:pt modelId="{5DEA0678-2DD8-428A-BFA7-467B8925C562}" type="pres">
      <dgm:prSet presAssocID="{B158EE9D-7FD6-44BB-93B8-C774220DDCF1}" presName="textNode" presStyleLbl="node1" presStyleIdx="2" presStyleCnt="4">
        <dgm:presLayoutVars>
          <dgm:bulletEnabled val="1"/>
        </dgm:presLayoutVars>
      </dgm:prSet>
      <dgm:spPr/>
    </dgm:pt>
    <dgm:pt modelId="{39D516B6-A491-4069-88D2-D2EEFA3559D8}" type="pres">
      <dgm:prSet presAssocID="{6F191BDE-5F15-4417-9475-22FA1A9E474D}" presName="sibTrans" presStyleCnt="0"/>
      <dgm:spPr/>
    </dgm:pt>
    <dgm:pt modelId="{5C4AE44C-563F-4FED-B859-46B85B626DDB}" type="pres">
      <dgm:prSet presAssocID="{3EA0FEC0-C821-4D65-800B-DD8BC8525FD0}" presName="textNode" presStyleLbl="node1" presStyleIdx="3" presStyleCnt="4">
        <dgm:presLayoutVars>
          <dgm:bulletEnabled val="1"/>
        </dgm:presLayoutVars>
      </dgm:prSet>
      <dgm:spPr/>
    </dgm:pt>
  </dgm:ptLst>
  <dgm:cxnLst>
    <dgm:cxn modelId="{4BCCE908-C16D-46F5-B747-54862750592A}" srcId="{0FC918C3-1090-4DBD-AEAC-1374D451BE03}" destId="{B158EE9D-7FD6-44BB-93B8-C774220DDCF1}" srcOrd="2" destOrd="0" parTransId="{50CCD077-6935-46CD-8E42-46D338E811B4}" sibTransId="{6F191BDE-5F15-4417-9475-22FA1A9E474D}"/>
    <dgm:cxn modelId="{0C55AB28-88C2-4FE9-8EE5-21BC4DB7C29D}" type="presOf" srcId="{3EA0FEC0-C821-4D65-800B-DD8BC8525FD0}" destId="{5C4AE44C-563F-4FED-B859-46B85B626DDB}" srcOrd="0" destOrd="0" presId="urn:microsoft.com/office/officeart/2005/8/layout/hProcess9"/>
    <dgm:cxn modelId="{9956EA33-205D-4D13-A14B-6F3235ADC8EE}" srcId="{0FC918C3-1090-4DBD-AEAC-1374D451BE03}" destId="{2FFDBCEA-361C-42CE-B83E-EC0C2616753D}" srcOrd="1" destOrd="0" parTransId="{0B19BE3C-B299-41F7-B228-3CEE2B26B6B5}" sibTransId="{EA6D7207-6FA2-45FA-88FB-9B76E9A75936}"/>
    <dgm:cxn modelId="{E02DE943-DAA8-4F27-93EA-D85662646D1E}" type="presOf" srcId="{B158EE9D-7FD6-44BB-93B8-C774220DDCF1}" destId="{5DEA0678-2DD8-428A-BFA7-467B8925C562}" srcOrd="0" destOrd="0" presId="urn:microsoft.com/office/officeart/2005/8/layout/hProcess9"/>
    <dgm:cxn modelId="{5E8D2949-CAEB-4314-948F-BA35C9813FEA}" srcId="{0FC918C3-1090-4DBD-AEAC-1374D451BE03}" destId="{3EA0FEC0-C821-4D65-800B-DD8BC8525FD0}" srcOrd="3" destOrd="0" parTransId="{7A92CF05-7557-46B2-B351-B723F3263B2F}" sibTransId="{B4885F1A-3F4F-4A2F-A505-AC65DBD131A8}"/>
    <dgm:cxn modelId="{0C59F857-B61B-44B6-9962-1AF4940AED4E}" type="presOf" srcId="{6CC9461C-F504-4CE2-8E96-287DF30B98E6}" destId="{A4406458-DEE0-4207-BA98-16A20A09E009}" srcOrd="0" destOrd="0" presId="urn:microsoft.com/office/officeart/2005/8/layout/hProcess9"/>
    <dgm:cxn modelId="{CE75C38D-E9E9-4A91-8C4A-AE86F0BEE43C}" type="presOf" srcId="{0FC918C3-1090-4DBD-AEAC-1374D451BE03}" destId="{A828F326-7220-4D66-803C-39E3DE27D31A}" srcOrd="0" destOrd="0" presId="urn:microsoft.com/office/officeart/2005/8/layout/hProcess9"/>
    <dgm:cxn modelId="{6615BB91-14DC-4921-B952-257FD5BACD06}" srcId="{0FC918C3-1090-4DBD-AEAC-1374D451BE03}" destId="{6CC9461C-F504-4CE2-8E96-287DF30B98E6}" srcOrd="0" destOrd="0" parTransId="{79AD4669-C91D-4228-8649-4DEE919C2718}" sibTransId="{6C0B6232-A937-4304-8401-ADA4CBB72D6F}"/>
    <dgm:cxn modelId="{CA3D04D0-1068-4CB6-82D5-A7B7291E00B4}" type="presOf" srcId="{2FFDBCEA-361C-42CE-B83E-EC0C2616753D}" destId="{B83853BB-6DB2-4041-923B-AACED252227F}" srcOrd="0" destOrd="0" presId="urn:microsoft.com/office/officeart/2005/8/layout/hProcess9"/>
    <dgm:cxn modelId="{B7342C9E-850E-4AF9-BD55-0EF8BE18D1B3}" type="presParOf" srcId="{A828F326-7220-4D66-803C-39E3DE27D31A}" destId="{026D2CAD-CD11-4D1D-8AA6-32319900A0F8}" srcOrd="0" destOrd="0" presId="urn:microsoft.com/office/officeart/2005/8/layout/hProcess9"/>
    <dgm:cxn modelId="{3ED19C78-CA01-44D6-AE3B-EF7BAE2A2A2E}" type="presParOf" srcId="{A828F326-7220-4D66-803C-39E3DE27D31A}" destId="{FA8CF9CA-E5B1-465D-8277-EACE6248ACD5}" srcOrd="1" destOrd="0" presId="urn:microsoft.com/office/officeart/2005/8/layout/hProcess9"/>
    <dgm:cxn modelId="{1C0DDF41-6F9C-4D8F-8A4B-74F4DEFCBE8E}" type="presParOf" srcId="{FA8CF9CA-E5B1-465D-8277-EACE6248ACD5}" destId="{A4406458-DEE0-4207-BA98-16A20A09E009}" srcOrd="0" destOrd="0" presId="urn:microsoft.com/office/officeart/2005/8/layout/hProcess9"/>
    <dgm:cxn modelId="{8D0ED2FE-7AAB-4663-B6DF-D26CCDC1E05D}" type="presParOf" srcId="{FA8CF9CA-E5B1-465D-8277-EACE6248ACD5}" destId="{F16BA746-F368-4F13-A570-752B4E85D3A4}" srcOrd="1" destOrd="0" presId="urn:microsoft.com/office/officeart/2005/8/layout/hProcess9"/>
    <dgm:cxn modelId="{CA42A9B6-0848-4C33-A5F9-F6525BDE37D7}" type="presParOf" srcId="{FA8CF9CA-E5B1-465D-8277-EACE6248ACD5}" destId="{B83853BB-6DB2-4041-923B-AACED252227F}" srcOrd="2" destOrd="0" presId="urn:microsoft.com/office/officeart/2005/8/layout/hProcess9"/>
    <dgm:cxn modelId="{E3F0BD91-3E16-4738-B945-D0A82E4E1BA5}" type="presParOf" srcId="{FA8CF9CA-E5B1-465D-8277-EACE6248ACD5}" destId="{FC9FA4C3-F02A-409C-A16D-B6168FA30F36}" srcOrd="3" destOrd="0" presId="urn:microsoft.com/office/officeart/2005/8/layout/hProcess9"/>
    <dgm:cxn modelId="{6A5A6D6A-801C-4B76-BD72-93AD98670176}" type="presParOf" srcId="{FA8CF9CA-E5B1-465D-8277-EACE6248ACD5}" destId="{5DEA0678-2DD8-428A-BFA7-467B8925C562}" srcOrd="4" destOrd="0" presId="urn:microsoft.com/office/officeart/2005/8/layout/hProcess9"/>
    <dgm:cxn modelId="{0E04C590-64CF-4A9C-A4D4-6594D6557037}" type="presParOf" srcId="{FA8CF9CA-E5B1-465D-8277-EACE6248ACD5}" destId="{39D516B6-A491-4069-88D2-D2EEFA3559D8}" srcOrd="5" destOrd="0" presId="urn:microsoft.com/office/officeart/2005/8/layout/hProcess9"/>
    <dgm:cxn modelId="{24203894-6E97-44C1-978D-2B9FCAEE0DB5}" type="presParOf" srcId="{FA8CF9CA-E5B1-465D-8277-EACE6248ACD5}" destId="{5C4AE44C-563F-4FED-B859-46B85B626DD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367E8-892D-4DA5-9A24-C84581E677A3}" type="doc">
      <dgm:prSet loTypeId="urn:microsoft.com/office/officeart/2005/8/layout/cycle8" loCatId="cycle" qsTypeId="urn:microsoft.com/office/officeart/2005/8/quickstyle/simple1" qsCatId="simple" csTypeId="urn:microsoft.com/office/officeart/2005/8/colors/colorful4" csCatId="colorful" phldr="1"/>
      <dgm:spPr/>
    </dgm:pt>
    <dgm:pt modelId="{EFDE9981-F859-4135-9456-AC1FC5EF3978}">
      <dgm:prSet phldrT="[Text]"/>
      <dgm:spPr/>
      <dgm:t>
        <a:bodyPr/>
        <a:lstStyle/>
        <a:p>
          <a:r>
            <a:rPr lang="en-US" dirty="0"/>
            <a:t>Identify available CD initiatives </a:t>
          </a:r>
          <a:endParaRPr lang="fr-FR" dirty="0"/>
        </a:p>
      </dgm:t>
    </dgm:pt>
    <dgm:pt modelId="{D6A3DCA2-8717-4CAF-8C5F-D2D6FD0527DF}" type="parTrans" cxnId="{6E706C46-2F60-4436-8CFB-C6CD7B89C6DC}">
      <dgm:prSet/>
      <dgm:spPr/>
      <dgm:t>
        <a:bodyPr/>
        <a:lstStyle/>
        <a:p>
          <a:endParaRPr lang="fr-FR"/>
        </a:p>
      </dgm:t>
    </dgm:pt>
    <dgm:pt modelId="{1CF08E07-1177-4F39-AB4A-C28E9363D992}" type="sibTrans" cxnId="{6E706C46-2F60-4436-8CFB-C6CD7B89C6DC}">
      <dgm:prSet/>
      <dgm:spPr/>
      <dgm:t>
        <a:bodyPr/>
        <a:lstStyle/>
        <a:p>
          <a:endParaRPr lang="fr-FR"/>
        </a:p>
      </dgm:t>
    </dgm:pt>
    <dgm:pt modelId="{A23846DD-82B9-4BA4-9979-37238797DC15}">
      <dgm:prSet phldrT="[Text]"/>
      <dgm:spPr/>
      <dgm:t>
        <a:bodyPr/>
        <a:lstStyle/>
        <a:p>
          <a:r>
            <a:rPr lang="en-US" dirty="0"/>
            <a:t>Match supply and demand &amp; identify gaps</a:t>
          </a:r>
          <a:endParaRPr lang="fr-FR" dirty="0"/>
        </a:p>
      </dgm:t>
    </dgm:pt>
    <dgm:pt modelId="{10954FC0-ACEA-4D0B-8C8A-6D5E8200259C}" type="parTrans" cxnId="{E85A27F8-B223-4F14-BE64-59BF36860C1D}">
      <dgm:prSet/>
      <dgm:spPr/>
      <dgm:t>
        <a:bodyPr/>
        <a:lstStyle/>
        <a:p>
          <a:endParaRPr lang="fr-FR"/>
        </a:p>
      </dgm:t>
    </dgm:pt>
    <dgm:pt modelId="{1F6ACEDD-8B10-42F5-9CFF-7398529F4EE5}" type="sibTrans" cxnId="{E85A27F8-B223-4F14-BE64-59BF36860C1D}">
      <dgm:prSet/>
      <dgm:spPr/>
      <dgm:t>
        <a:bodyPr/>
        <a:lstStyle/>
        <a:p>
          <a:endParaRPr lang="fr-FR"/>
        </a:p>
      </dgm:t>
    </dgm:pt>
    <dgm:pt modelId="{80EAB110-C5AE-4367-97E5-49F6394F21FC}">
      <dgm:prSet phldrT="[Text]"/>
      <dgm:spPr/>
      <dgm:t>
        <a:bodyPr/>
        <a:lstStyle/>
        <a:p>
          <a:r>
            <a:rPr lang="en-US" dirty="0"/>
            <a:t>Identify CD needs of existing &amp; future Decade Actions</a:t>
          </a:r>
          <a:endParaRPr lang="fr-FR" dirty="0"/>
        </a:p>
      </dgm:t>
    </dgm:pt>
    <dgm:pt modelId="{7AC9B0B2-588E-4950-9BD6-66C1C048A494}" type="parTrans" cxnId="{7FFECB83-7D4C-4675-A2FE-AA441DE544C7}">
      <dgm:prSet/>
      <dgm:spPr/>
      <dgm:t>
        <a:bodyPr/>
        <a:lstStyle/>
        <a:p>
          <a:endParaRPr lang="fr-FR"/>
        </a:p>
      </dgm:t>
    </dgm:pt>
    <dgm:pt modelId="{3C780FF4-DD0B-4CD9-9202-030216ADFDA5}" type="sibTrans" cxnId="{7FFECB83-7D4C-4675-A2FE-AA441DE544C7}">
      <dgm:prSet/>
      <dgm:spPr/>
      <dgm:t>
        <a:bodyPr/>
        <a:lstStyle/>
        <a:p>
          <a:endParaRPr lang="fr-FR"/>
        </a:p>
      </dgm:t>
    </dgm:pt>
    <dgm:pt modelId="{2BDB57F8-79A5-468C-B939-45B50574DFBE}">
      <dgm:prSet phldrT="[Text]"/>
      <dgm:spPr/>
      <dgm:t>
        <a:bodyPr/>
        <a:lstStyle/>
        <a:p>
          <a:r>
            <a:rPr lang="en-US" dirty="0"/>
            <a:t>Develop new initiatives to fill gaps</a:t>
          </a:r>
          <a:endParaRPr lang="fr-FR" dirty="0"/>
        </a:p>
      </dgm:t>
    </dgm:pt>
    <dgm:pt modelId="{CBFA14CD-1ECF-4911-B24A-A8B996ED27B5}" type="parTrans" cxnId="{4B10D3D9-D54F-4E78-8BC4-F67439766319}">
      <dgm:prSet/>
      <dgm:spPr/>
      <dgm:t>
        <a:bodyPr/>
        <a:lstStyle/>
        <a:p>
          <a:endParaRPr lang="fr-FR"/>
        </a:p>
      </dgm:t>
    </dgm:pt>
    <dgm:pt modelId="{8FA9B722-CEF3-454D-8905-286E140E164D}" type="sibTrans" cxnId="{4B10D3D9-D54F-4E78-8BC4-F67439766319}">
      <dgm:prSet/>
      <dgm:spPr/>
      <dgm:t>
        <a:bodyPr/>
        <a:lstStyle/>
        <a:p>
          <a:endParaRPr lang="fr-FR"/>
        </a:p>
      </dgm:t>
    </dgm:pt>
    <dgm:pt modelId="{D5D4BE5B-0CBB-41A9-AB9A-66C2CA998B59}">
      <dgm:prSet phldrT="[Text]"/>
      <dgm:spPr/>
      <dgm:t>
        <a:bodyPr/>
        <a:lstStyle/>
        <a:p>
          <a:r>
            <a:rPr lang="en-US" dirty="0"/>
            <a:t>Develop partnerships &amp; </a:t>
          </a:r>
          <a:r>
            <a:rPr lang="en-US" dirty="0" err="1"/>
            <a:t>mobilise</a:t>
          </a:r>
          <a:r>
            <a:rPr lang="en-US" dirty="0"/>
            <a:t> resources</a:t>
          </a:r>
          <a:endParaRPr lang="fr-FR" dirty="0"/>
        </a:p>
      </dgm:t>
    </dgm:pt>
    <dgm:pt modelId="{B7CC6D1A-91D0-4B61-9159-CF8F85FC80F8}" type="parTrans" cxnId="{EA750E8D-681A-46AD-8FA9-A8700D8D56FC}">
      <dgm:prSet/>
      <dgm:spPr/>
      <dgm:t>
        <a:bodyPr/>
        <a:lstStyle/>
        <a:p>
          <a:endParaRPr lang="fr-FR"/>
        </a:p>
      </dgm:t>
    </dgm:pt>
    <dgm:pt modelId="{CC944481-B8DA-4156-84A5-AF485E53DE9F}" type="sibTrans" cxnId="{EA750E8D-681A-46AD-8FA9-A8700D8D56FC}">
      <dgm:prSet/>
      <dgm:spPr/>
      <dgm:t>
        <a:bodyPr/>
        <a:lstStyle/>
        <a:p>
          <a:endParaRPr lang="fr-FR"/>
        </a:p>
      </dgm:t>
    </dgm:pt>
    <dgm:pt modelId="{01C488B9-E7AA-4A47-93E2-0BBBA8D1804C}" type="pres">
      <dgm:prSet presAssocID="{162367E8-892D-4DA5-9A24-C84581E677A3}" presName="compositeShape" presStyleCnt="0">
        <dgm:presLayoutVars>
          <dgm:chMax val="7"/>
          <dgm:dir/>
          <dgm:resizeHandles val="exact"/>
        </dgm:presLayoutVars>
      </dgm:prSet>
      <dgm:spPr/>
    </dgm:pt>
    <dgm:pt modelId="{E599B2BF-2742-48E6-969E-54ED3096ADC1}" type="pres">
      <dgm:prSet presAssocID="{162367E8-892D-4DA5-9A24-C84581E677A3}" presName="wedge1" presStyleLbl="node1" presStyleIdx="0" presStyleCnt="5"/>
      <dgm:spPr/>
    </dgm:pt>
    <dgm:pt modelId="{9D556D01-0434-413F-BD2D-918CDC20C5B5}" type="pres">
      <dgm:prSet presAssocID="{162367E8-892D-4DA5-9A24-C84581E677A3}" presName="dummy1a" presStyleCnt="0"/>
      <dgm:spPr/>
    </dgm:pt>
    <dgm:pt modelId="{C7F98290-213A-450A-A6B4-769965086E0A}" type="pres">
      <dgm:prSet presAssocID="{162367E8-892D-4DA5-9A24-C84581E677A3}" presName="dummy1b" presStyleCnt="0"/>
      <dgm:spPr/>
    </dgm:pt>
    <dgm:pt modelId="{2C005166-9E6D-4A63-8ADA-D141E8B40D48}" type="pres">
      <dgm:prSet presAssocID="{162367E8-892D-4DA5-9A24-C84581E677A3}" presName="wedge1Tx" presStyleLbl="node1" presStyleIdx="0" presStyleCnt="5">
        <dgm:presLayoutVars>
          <dgm:chMax val="0"/>
          <dgm:chPref val="0"/>
          <dgm:bulletEnabled val="1"/>
        </dgm:presLayoutVars>
      </dgm:prSet>
      <dgm:spPr/>
    </dgm:pt>
    <dgm:pt modelId="{A629AA8C-CBA2-4627-BBD8-E563AC3D9334}" type="pres">
      <dgm:prSet presAssocID="{162367E8-892D-4DA5-9A24-C84581E677A3}" presName="wedge2" presStyleLbl="node1" presStyleIdx="1" presStyleCnt="5"/>
      <dgm:spPr/>
    </dgm:pt>
    <dgm:pt modelId="{74F3FD4B-360C-43D2-A5C4-2DD0A00928CA}" type="pres">
      <dgm:prSet presAssocID="{162367E8-892D-4DA5-9A24-C84581E677A3}" presName="dummy2a" presStyleCnt="0"/>
      <dgm:spPr/>
    </dgm:pt>
    <dgm:pt modelId="{F57A0373-9EB9-4925-BFCF-F16F28B87008}" type="pres">
      <dgm:prSet presAssocID="{162367E8-892D-4DA5-9A24-C84581E677A3}" presName="dummy2b" presStyleCnt="0"/>
      <dgm:spPr/>
    </dgm:pt>
    <dgm:pt modelId="{C702291B-D53C-4E7C-864A-5C8D7815CD14}" type="pres">
      <dgm:prSet presAssocID="{162367E8-892D-4DA5-9A24-C84581E677A3}" presName="wedge2Tx" presStyleLbl="node1" presStyleIdx="1" presStyleCnt="5">
        <dgm:presLayoutVars>
          <dgm:chMax val="0"/>
          <dgm:chPref val="0"/>
          <dgm:bulletEnabled val="1"/>
        </dgm:presLayoutVars>
      </dgm:prSet>
      <dgm:spPr/>
    </dgm:pt>
    <dgm:pt modelId="{DD6C42B0-A1F6-4342-9541-6F5D71868895}" type="pres">
      <dgm:prSet presAssocID="{162367E8-892D-4DA5-9A24-C84581E677A3}" presName="wedge3" presStyleLbl="node1" presStyleIdx="2" presStyleCnt="5"/>
      <dgm:spPr/>
    </dgm:pt>
    <dgm:pt modelId="{7FE94929-AB75-410A-A2D6-D86D55448576}" type="pres">
      <dgm:prSet presAssocID="{162367E8-892D-4DA5-9A24-C84581E677A3}" presName="dummy3a" presStyleCnt="0"/>
      <dgm:spPr/>
    </dgm:pt>
    <dgm:pt modelId="{8F6B7AFC-2D6B-4C09-839F-E471585CC471}" type="pres">
      <dgm:prSet presAssocID="{162367E8-892D-4DA5-9A24-C84581E677A3}" presName="dummy3b" presStyleCnt="0"/>
      <dgm:spPr/>
    </dgm:pt>
    <dgm:pt modelId="{F374EFA5-6EB9-44E3-A780-6EB00B58AF3E}" type="pres">
      <dgm:prSet presAssocID="{162367E8-892D-4DA5-9A24-C84581E677A3}" presName="wedge3Tx" presStyleLbl="node1" presStyleIdx="2" presStyleCnt="5">
        <dgm:presLayoutVars>
          <dgm:chMax val="0"/>
          <dgm:chPref val="0"/>
          <dgm:bulletEnabled val="1"/>
        </dgm:presLayoutVars>
      </dgm:prSet>
      <dgm:spPr/>
    </dgm:pt>
    <dgm:pt modelId="{3624EA5E-8C54-4320-9679-CA48493E1CC8}" type="pres">
      <dgm:prSet presAssocID="{162367E8-892D-4DA5-9A24-C84581E677A3}" presName="wedge4" presStyleLbl="node1" presStyleIdx="3" presStyleCnt="5"/>
      <dgm:spPr/>
    </dgm:pt>
    <dgm:pt modelId="{1B90DB2F-A72B-47B7-9813-C5CA0F68C467}" type="pres">
      <dgm:prSet presAssocID="{162367E8-892D-4DA5-9A24-C84581E677A3}" presName="dummy4a" presStyleCnt="0"/>
      <dgm:spPr/>
    </dgm:pt>
    <dgm:pt modelId="{F6285CF8-47AD-4796-B427-9F0098553F4E}" type="pres">
      <dgm:prSet presAssocID="{162367E8-892D-4DA5-9A24-C84581E677A3}" presName="dummy4b" presStyleCnt="0"/>
      <dgm:spPr/>
    </dgm:pt>
    <dgm:pt modelId="{D813B6A7-933C-438F-B6E9-FA8B746E3E18}" type="pres">
      <dgm:prSet presAssocID="{162367E8-892D-4DA5-9A24-C84581E677A3}" presName="wedge4Tx" presStyleLbl="node1" presStyleIdx="3" presStyleCnt="5">
        <dgm:presLayoutVars>
          <dgm:chMax val="0"/>
          <dgm:chPref val="0"/>
          <dgm:bulletEnabled val="1"/>
        </dgm:presLayoutVars>
      </dgm:prSet>
      <dgm:spPr/>
    </dgm:pt>
    <dgm:pt modelId="{3C80FFF8-CEB0-4B34-A59A-7BC470DBDB99}" type="pres">
      <dgm:prSet presAssocID="{162367E8-892D-4DA5-9A24-C84581E677A3}" presName="wedge5" presStyleLbl="node1" presStyleIdx="4" presStyleCnt="5"/>
      <dgm:spPr/>
    </dgm:pt>
    <dgm:pt modelId="{1E07BE89-F8A7-4BCA-B488-597670C53B7B}" type="pres">
      <dgm:prSet presAssocID="{162367E8-892D-4DA5-9A24-C84581E677A3}" presName="dummy5a" presStyleCnt="0"/>
      <dgm:spPr/>
    </dgm:pt>
    <dgm:pt modelId="{6C1FF9E2-C0C6-48A9-84FD-10E27274039A}" type="pres">
      <dgm:prSet presAssocID="{162367E8-892D-4DA5-9A24-C84581E677A3}" presName="dummy5b" presStyleCnt="0"/>
      <dgm:spPr/>
    </dgm:pt>
    <dgm:pt modelId="{7DAEFC6E-B03A-49D8-8FE6-5E95A14F43FA}" type="pres">
      <dgm:prSet presAssocID="{162367E8-892D-4DA5-9A24-C84581E677A3}" presName="wedge5Tx" presStyleLbl="node1" presStyleIdx="4" presStyleCnt="5">
        <dgm:presLayoutVars>
          <dgm:chMax val="0"/>
          <dgm:chPref val="0"/>
          <dgm:bulletEnabled val="1"/>
        </dgm:presLayoutVars>
      </dgm:prSet>
      <dgm:spPr/>
    </dgm:pt>
    <dgm:pt modelId="{B22FA0A0-E976-4F00-9572-898C58782F6C}" type="pres">
      <dgm:prSet presAssocID="{1CF08E07-1177-4F39-AB4A-C28E9363D992}" presName="arrowWedge1" presStyleLbl="fgSibTrans2D1" presStyleIdx="0" presStyleCnt="5"/>
      <dgm:spPr/>
    </dgm:pt>
    <dgm:pt modelId="{24F9604E-2782-4166-8EE2-29D058CAF17A}" type="pres">
      <dgm:prSet presAssocID="{1F6ACEDD-8B10-42F5-9CFF-7398529F4EE5}" presName="arrowWedge2" presStyleLbl="fgSibTrans2D1" presStyleIdx="1" presStyleCnt="5"/>
      <dgm:spPr/>
    </dgm:pt>
    <dgm:pt modelId="{CC318F1F-BE09-4243-868D-DBD22A1E2B04}" type="pres">
      <dgm:prSet presAssocID="{8FA9B722-CEF3-454D-8905-286E140E164D}" presName="arrowWedge3" presStyleLbl="fgSibTrans2D1" presStyleIdx="2" presStyleCnt="5"/>
      <dgm:spPr/>
    </dgm:pt>
    <dgm:pt modelId="{D4ABB0E4-82A2-4F46-9F94-E1ADF68571EF}" type="pres">
      <dgm:prSet presAssocID="{CC944481-B8DA-4156-84A5-AF485E53DE9F}" presName="arrowWedge4" presStyleLbl="fgSibTrans2D1" presStyleIdx="3" presStyleCnt="5"/>
      <dgm:spPr/>
    </dgm:pt>
    <dgm:pt modelId="{41289C10-44F0-44E2-9761-90620C87CA75}" type="pres">
      <dgm:prSet presAssocID="{3C780FF4-DD0B-4CD9-9202-030216ADFDA5}" presName="arrowWedge5" presStyleLbl="fgSibTrans2D1" presStyleIdx="4" presStyleCnt="5"/>
      <dgm:spPr/>
    </dgm:pt>
  </dgm:ptLst>
  <dgm:cxnLst>
    <dgm:cxn modelId="{76D63100-EF55-43D1-9F4B-57D27EBF768A}" type="presOf" srcId="{EFDE9981-F859-4135-9456-AC1FC5EF3978}" destId="{E599B2BF-2742-48E6-969E-54ED3096ADC1}" srcOrd="0" destOrd="0" presId="urn:microsoft.com/office/officeart/2005/8/layout/cycle8"/>
    <dgm:cxn modelId="{7F842A3E-D8EB-4244-AE51-CE123D354E9D}" type="presOf" srcId="{2BDB57F8-79A5-468C-B939-45B50574DFBE}" destId="{DD6C42B0-A1F6-4342-9541-6F5D71868895}" srcOrd="0" destOrd="0" presId="urn:microsoft.com/office/officeart/2005/8/layout/cycle8"/>
    <dgm:cxn modelId="{6E706C46-2F60-4436-8CFB-C6CD7B89C6DC}" srcId="{162367E8-892D-4DA5-9A24-C84581E677A3}" destId="{EFDE9981-F859-4135-9456-AC1FC5EF3978}" srcOrd="0" destOrd="0" parTransId="{D6A3DCA2-8717-4CAF-8C5F-D2D6FD0527DF}" sibTransId="{1CF08E07-1177-4F39-AB4A-C28E9363D992}"/>
    <dgm:cxn modelId="{87C2964A-3AEF-43E3-B2B4-06A3AE60263D}" type="presOf" srcId="{2BDB57F8-79A5-468C-B939-45B50574DFBE}" destId="{F374EFA5-6EB9-44E3-A780-6EB00B58AF3E}" srcOrd="1" destOrd="0" presId="urn:microsoft.com/office/officeart/2005/8/layout/cycle8"/>
    <dgm:cxn modelId="{78815772-961F-4DCE-A5AD-8A7EDAB4F566}" type="presOf" srcId="{80EAB110-C5AE-4367-97E5-49F6394F21FC}" destId="{3C80FFF8-CEB0-4B34-A59A-7BC470DBDB99}" srcOrd="0" destOrd="0" presId="urn:microsoft.com/office/officeart/2005/8/layout/cycle8"/>
    <dgm:cxn modelId="{5BDDCB75-1514-4675-9E2C-EB446EC9A028}" type="presOf" srcId="{A23846DD-82B9-4BA4-9979-37238797DC15}" destId="{C702291B-D53C-4E7C-864A-5C8D7815CD14}" srcOrd="1" destOrd="0" presId="urn:microsoft.com/office/officeart/2005/8/layout/cycle8"/>
    <dgm:cxn modelId="{7FFECB83-7D4C-4675-A2FE-AA441DE544C7}" srcId="{162367E8-892D-4DA5-9A24-C84581E677A3}" destId="{80EAB110-C5AE-4367-97E5-49F6394F21FC}" srcOrd="4" destOrd="0" parTransId="{7AC9B0B2-588E-4950-9BD6-66C1C048A494}" sibTransId="{3C780FF4-DD0B-4CD9-9202-030216ADFDA5}"/>
    <dgm:cxn modelId="{EA750E8D-681A-46AD-8FA9-A8700D8D56FC}" srcId="{162367E8-892D-4DA5-9A24-C84581E677A3}" destId="{D5D4BE5B-0CBB-41A9-AB9A-66C2CA998B59}" srcOrd="3" destOrd="0" parTransId="{B7CC6D1A-91D0-4B61-9159-CF8F85FC80F8}" sibTransId="{CC944481-B8DA-4156-84A5-AF485E53DE9F}"/>
    <dgm:cxn modelId="{5C4AB490-7D2F-45AB-86F7-E8E74F644B67}" type="presOf" srcId="{A23846DD-82B9-4BA4-9979-37238797DC15}" destId="{A629AA8C-CBA2-4627-BBD8-E563AC3D9334}" srcOrd="0" destOrd="0" presId="urn:microsoft.com/office/officeart/2005/8/layout/cycle8"/>
    <dgm:cxn modelId="{EBC8009D-B2BA-49AE-A19E-FCF65D3971C3}" type="presOf" srcId="{162367E8-892D-4DA5-9A24-C84581E677A3}" destId="{01C488B9-E7AA-4A47-93E2-0BBBA8D1804C}" srcOrd="0" destOrd="0" presId="urn:microsoft.com/office/officeart/2005/8/layout/cycle8"/>
    <dgm:cxn modelId="{4D9588B0-4F5A-4E7A-A2D8-7A5A856A3F3A}" type="presOf" srcId="{D5D4BE5B-0CBB-41A9-AB9A-66C2CA998B59}" destId="{3624EA5E-8C54-4320-9679-CA48493E1CC8}" srcOrd="0" destOrd="0" presId="urn:microsoft.com/office/officeart/2005/8/layout/cycle8"/>
    <dgm:cxn modelId="{517293B3-380B-4D39-AEE0-6D3821FBB681}" type="presOf" srcId="{D5D4BE5B-0CBB-41A9-AB9A-66C2CA998B59}" destId="{D813B6A7-933C-438F-B6E9-FA8B746E3E18}" srcOrd="1" destOrd="0" presId="urn:microsoft.com/office/officeart/2005/8/layout/cycle8"/>
    <dgm:cxn modelId="{BF042DD2-3EDA-4E48-A3D4-2E4DC558BB78}" type="presOf" srcId="{80EAB110-C5AE-4367-97E5-49F6394F21FC}" destId="{7DAEFC6E-B03A-49D8-8FE6-5E95A14F43FA}" srcOrd="1" destOrd="0" presId="urn:microsoft.com/office/officeart/2005/8/layout/cycle8"/>
    <dgm:cxn modelId="{4B10D3D9-D54F-4E78-8BC4-F67439766319}" srcId="{162367E8-892D-4DA5-9A24-C84581E677A3}" destId="{2BDB57F8-79A5-468C-B939-45B50574DFBE}" srcOrd="2" destOrd="0" parTransId="{CBFA14CD-1ECF-4911-B24A-A8B996ED27B5}" sibTransId="{8FA9B722-CEF3-454D-8905-286E140E164D}"/>
    <dgm:cxn modelId="{A90F9AF3-E3D4-4F9E-BE03-42FF81738BD4}" type="presOf" srcId="{EFDE9981-F859-4135-9456-AC1FC5EF3978}" destId="{2C005166-9E6D-4A63-8ADA-D141E8B40D48}" srcOrd="1" destOrd="0" presId="urn:microsoft.com/office/officeart/2005/8/layout/cycle8"/>
    <dgm:cxn modelId="{E85A27F8-B223-4F14-BE64-59BF36860C1D}" srcId="{162367E8-892D-4DA5-9A24-C84581E677A3}" destId="{A23846DD-82B9-4BA4-9979-37238797DC15}" srcOrd="1" destOrd="0" parTransId="{10954FC0-ACEA-4D0B-8C8A-6D5E8200259C}" sibTransId="{1F6ACEDD-8B10-42F5-9CFF-7398529F4EE5}"/>
    <dgm:cxn modelId="{CFC4799F-BD49-454F-B569-E21B0048587B}" type="presParOf" srcId="{01C488B9-E7AA-4A47-93E2-0BBBA8D1804C}" destId="{E599B2BF-2742-48E6-969E-54ED3096ADC1}" srcOrd="0" destOrd="0" presId="urn:microsoft.com/office/officeart/2005/8/layout/cycle8"/>
    <dgm:cxn modelId="{AF7A2849-6800-4FC8-8AA5-7CD660BC267A}" type="presParOf" srcId="{01C488B9-E7AA-4A47-93E2-0BBBA8D1804C}" destId="{9D556D01-0434-413F-BD2D-918CDC20C5B5}" srcOrd="1" destOrd="0" presId="urn:microsoft.com/office/officeart/2005/8/layout/cycle8"/>
    <dgm:cxn modelId="{DFE2D739-B9B5-4D54-968C-27DB0E0B4323}" type="presParOf" srcId="{01C488B9-E7AA-4A47-93E2-0BBBA8D1804C}" destId="{C7F98290-213A-450A-A6B4-769965086E0A}" srcOrd="2" destOrd="0" presId="urn:microsoft.com/office/officeart/2005/8/layout/cycle8"/>
    <dgm:cxn modelId="{51F2A23B-8F96-417A-BB25-0E97A4FBAE22}" type="presParOf" srcId="{01C488B9-E7AA-4A47-93E2-0BBBA8D1804C}" destId="{2C005166-9E6D-4A63-8ADA-D141E8B40D48}" srcOrd="3" destOrd="0" presId="urn:microsoft.com/office/officeart/2005/8/layout/cycle8"/>
    <dgm:cxn modelId="{DFFD8269-0866-4B80-9B91-A61F0D20F8CF}" type="presParOf" srcId="{01C488B9-E7AA-4A47-93E2-0BBBA8D1804C}" destId="{A629AA8C-CBA2-4627-BBD8-E563AC3D9334}" srcOrd="4" destOrd="0" presId="urn:microsoft.com/office/officeart/2005/8/layout/cycle8"/>
    <dgm:cxn modelId="{E7F691B9-0F5B-4B81-A7EE-C16755E3E542}" type="presParOf" srcId="{01C488B9-E7AA-4A47-93E2-0BBBA8D1804C}" destId="{74F3FD4B-360C-43D2-A5C4-2DD0A00928CA}" srcOrd="5" destOrd="0" presId="urn:microsoft.com/office/officeart/2005/8/layout/cycle8"/>
    <dgm:cxn modelId="{0BE2047C-FFF5-4FE6-BA0A-C522D74EF3A8}" type="presParOf" srcId="{01C488B9-E7AA-4A47-93E2-0BBBA8D1804C}" destId="{F57A0373-9EB9-4925-BFCF-F16F28B87008}" srcOrd="6" destOrd="0" presId="urn:microsoft.com/office/officeart/2005/8/layout/cycle8"/>
    <dgm:cxn modelId="{BEE113BC-82F7-4459-BD64-88E4AA43C7AB}" type="presParOf" srcId="{01C488B9-E7AA-4A47-93E2-0BBBA8D1804C}" destId="{C702291B-D53C-4E7C-864A-5C8D7815CD14}" srcOrd="7" destOrd="0" presId="urn:microsoft.com/office/officeart/2005/8/layout/cycle8"/>
    <dgm:cxn modelId="{9004C282-0F6B-4B6F-9825-9213675468B8}" type="presParOf" srcId="{01C488B9-E7AA-4A47-93E2-0BBBA8D1804C}" destId="{DD6C42B0-A1F6-4342-9541-6F5D71868895}" srcOrd="8" destOrd="0" presId="urn:microsoft.com/office/officeart/2005/8/layout/cycle8"/>
    <dgm:cxn modelId="{5836A60E-37C5-440F-9CF0-8B45A48BEC8D}" type="presParOf" srcId="{01C488B9-E7AA-4A47-93E2-0BBBA8D1804C}" destId="{7FE94929-AB75-410A-A2D6-D86D55448576}" srcOrd="9" destOrd="0" presId="urn:microsoft.com/office/officeart/2005/8/layout/cycle8"/>
    <dgm:cxn modelId="{95F88E19-EDF9-4400-8244-DBCAE48F4D54}" type="presParOf" srcId="{01C488B9-E7AA-4A47-93E2-0BBBA8D1804C}" destId="{8F6B7AFC-2D6B-4C09-839F-E471585CC471}" srcOrd="10" destOrd="0" presId="urn:microsoft.com/office/officeart/2005/8/layout/cycle8"/>
    <dgm:cxn modelId="{15C9B556-BB23-4E95-95C4-91AC2112538C}" type="presParOf" srcId="{01C488B9-E7AA-4A47-93E2-0BBBA8D1804C}" destId="{F374EFA5-6EB9-44E3-A780-6EB00B58AF3E}" srcOrd="11" destOrd="0" presId="urn:microsoft.com/office/officeart/2005/8/layout/cycle8"/>
    <dgm:cxn modelId="{38626CDC-684B-4706-9053-6B6E80A43F22}" type="presParOf" srcId="{01C488B9-E7AA-4A47-93E2-0BBBA8D1804C}" destId="{3624EA5E-8C54-4320-9679-CA48493E1CC8}" srcOrd="12" destOrd="0" presId="urn:microsoft.com/office/officeart/2005/8/layout/cycle8"/>
    <dgm:cxn modelId="{DAAD0209-F305-4556-BC7D-6BD3A4E418EE}" type="presParOf" srcId="{01C488B9-E7AA-4A47-93E2-0BBBA8D1804C}" destId="{1B90DB2F-A72B-47B7-9813-C5CA0F68C467}" srcOrd="13" destOrd="0" presId="urn:microsoft.com/office/officeart/2005/8/layout/cycle8"/>
    <dgm:cxn modelId="{AE97DDD6-5549-4159-B793-5E3D06E1CB70}" type="presParOf" srcId="{01C488B9-E7AA-4A47-93E2-0BBBA8D1804C}" destId="{F6285CF8-47AD-4796-B427-9F0098553F4E}" srcOrd="14" destOrd="0" presId="urn:microsoft.com/office/officeart/2005/8/layout/cycle8"/>
    <dgm:cxn modelId="{073BDF41-E1CB-4CEE-8008-FCADD1550122}" type="presParOf" srcId="{01C488B9-E7AA-4A47-93E2-0BBBA8D1804C}" destId="{D813B6A7-933C-438F-B6E9-FA8B746E3E18}" srcOrd="15" destOrd="0" presId="urn:microsoft.com/office/officeart/2005/8/layout/cycle8"/>
    <dgm:cxn modelId="{10353C05-A541-47D2-B018-92A435C6C3E5}" type="presParOf" srcId="{01C488B9-E7AA-4A47-93E2-0BBBA8D1804C}" destId="{3C80FFF8-CEB0-4B34-A59A-7BC470DBDB99}" srcOrd="16" destOrd="0" presId="urn:microsoft.com/office/officeart/2005/8/layout/cycle8"/>
    <dgm:cxn modelId="{5A621876-2DCD-4FF3-AB97-CFC0C7129B64}" type="presParOf" srcId="{01C488B9-E7AA-4A47-93E2-0BBBA8D1804C}" destId="{1E07BE89-F8A7-4BCA-B488-597670C53B7B}" srcOrd="17" destOrd="0" presId="urn:microsoft.com/office/officeart/2005/8/layout/cycle8"/>
    <dgm:cxn modelId="{2A8F9026-F8A1-4DCC-8273-D708B078B26B}" type="presParOf" srcId="{01C488B9-E7AA-4A47-93E2-0BBBA8D1804C}" destId="{6C1FF9E2-C0C6-48A9-84FD-10E27274039A}" srcOrd="18" destOrd="0" presId="urn:microsoft.com/office/officeart/2005/8/layout/cycle8"/>
    <dgm:cxn modelId="{F19B5248-E88E-4F03-B4B8-C70CDD836A8B}" type="presParOf" srcId="{01C488B9-E7AA-4A47-93E2-0BBBA8D1804C}" destId="{7DAEFC6E-B03A-49D8-8FE6-5E95A14F43FA}" srcOrd="19" destOrd="0" presId="urn:microsoft.com/office/officeart/2005/8/layout/cycle8"/>
    <dgm:cxn modelId="{BA413461-50F9-4D4B-81DF-869BFA152BD3}" type="presParOf" srcId="{01C488B9-E7AA-4A47-93E2-0BBBA8D1804C}" destId="{B22FA0A0-E976-4F00-9572-898C58782F6C}" srcOrd="20" destOrd="0" presId="urn:microsoft.com/office/officeart/2005/8/layout/cycle8"/>
    <dgm:cxn modelId="{FAD4A5E7-A613-4AAD-957D-03AA3190C810}" type="presParOf" srcId="{01C488B9-E7AA-4A47-93E2-0BBBA8D1804C}" destId="{24F9604E-2782-4166-8EE2-29D058CAF17A}" srcOrd="21" destOrd="0" presId="urn:microsoft.com/office/officeart/2005/8/layout/cycle8"/>
    <dgm:cxn modelId="{2B86355A-B710-46E9-9EB3-D114B9F4B5AC}" type="presParOf" srcId="{01C488B9-E7AA-4A47-93E2-0BBBA8D1804C}" destId="{CC318F1F-BE09-4243-868D-DBD22A1E2B04}" srcOrd="22" destOrd="0" presId="urn:microsoft.com/office/officeart/2005/8/layout/cycle8"/>
    <dgm:cxn modelId="{730D4957-9BBD-4490-9031-E2784C4C4078}" type="presParOf" srcId="{01C488B9-E7AA-4A47-93E2-0BBBA8D1804C}" destId="{D4ABB0E4-82A2-4F46-9F94-E1ADF68571EF}" srcOrd="23" destOrd="0" presId="urn:microsoft.com/office/officeart/2005/8/layout/cycle8"/>
    <dgm:cxn modelId="{CDA221E0-82AD-438C-A597-2438EFFD85BB}" type="presParOf" srcId="{01C488B9-E7AA-4A47-93E2-0BBBA8D1804C}" destId="{41289C10-44F0-44E2-9761-90620C87CA7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B7BA5-8A69-4B72-AA7B-0B5BC448F88B}">
      <dsp:nvSpPr>
        <dsp:cNvPr id="0" name=""/>
        <dsp:cNvSpPr/>
      </dsp:nvSpPr>
      <dsp:spPr>
        <a:xfrm>
          <a:off x="704" y="960879"/>
          <a:ext cx="3030512" cy="3636615"/>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Decade Coordination Offices &amp; Decade Collaborative Centres</a:t>
          </a:r>
          <a:endParaRPr lang="fr-FR" sz="1800" kern="1200" dirty="0"/>
        </a:p>
      </dsp:txBody>
      <dsp:txXfrm rot="16200000">
        <a:off x="-1187256" y="2148840"/>
        <a:ext cx="2982024" cy="606102"/>
      </dsp:txXfrm>
    </dsp:sp>
    <dsp:sp modelId="{DB99E087-F18F-4513-9983-D964C86DFDAB}">
      <dsp:nvSpPr>
        <dsp:cNvPr id="0" name=""/>
        <dsp:cNvSpPr/>
      </dsp:nvSpPr>
      <dsp:spPr>
        <a:xfrm>
          <a:off x="606806" y="960879"/>
          <a:ext cx="2257732" cy="36366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Data Sharing (IOC – IODE)</a:t>
          </a:r>
          <a:endParaRPr lang="fr-FR" sz="1400" kern="1200" dirty="0"/>
        </a:p>
        <a:p>
          <a:pPr marL="0" lvl="0" indent="0" algn="l" defTabSz="622300" rtl="0">
            <a:lnSpc>
              <a:spcPct val="90000"/>
            </a:lnSpc>
            <a:spcBef>
              <a:spcPct val="0"/>
            </a:spcBef>
            <a:spcAft>
              <a:spcPct val="35000"/>
            </a:spcAft>
            <a:buNone/>
          </a:pPr>
          <a:r>
            <a:rPr lang="en-US" sz="1400" kern="1200" dirty="0"/>
            <a:t>Ocean Observations (IOC – GOOS)</a:t>
          </a:r>
          <a:r>
            <a:rPr lang="en-US" sz="1400" kern="1200" dirty="0">
              <a:latin typeface="Calibri Light" panose="020F0302020204030204"/>
            </a:rPr>
            <a:t> </a:t>
          </a:r>
          <a:endParaRPr lang="fr-FR" sz="1400" kern="1200" dirty="0">
            <a:latin typeface="Calibri Light" panose="020F0302020204030204"/>
          </a:endParaRPr>
        </a:p>
        <a:p>
          <a:pPr marL="0" lvl="0" indent="0" algn="l" defTabSz="622300" rtl="0">
            <a:lnSpc>
              <a:spcPct val="90000"/>
            </a:lnSpc>
            <a:spcBef>
              <a:spcPct val="0"/>
            </a:spcBef>
            <a:spcAft>
              <a:spcPct val="35000"/>
            </a:spcAft>
            <a:buNone/>
          </a:pPr>
          <a:r>
            <a:rPr lang="en-US" sz="1400" kern="1200" dirty="0"/>
            <a:t>Western Pacific</a:t>
          </a:r>
          <a:r>
            <a:rPr lang="en-US" sz="1400" kern="1200" dirty="0">
              <a:latin typeface="Calibri Light" panose="020F0302020204030204"/>
            </a:rPr>
            <a:t> </a:t>
          </a:r>
          <a:r>
            <a:rPr lang="en-US" sz="1400" kern="1200" dirty="0"/>
            <a:t> (IOC)</a:t>
          </a:r>
          <a:endParaRPr lang="fr-FR" sz="1400" kern="1200" dirty="0"/>
        </a:p>
        <a:p>
          <a:pPr marL="0" lvl="0" indent="0" algn="l" defTabSz="622300">
            <a:lnSpc>
              <a:spcPct val="90000"/>
            </a:lnSpc>
            <a:spcBef>
              <a:spcPct val="0"/>
            </a:spcBef>
            <a:spcAft>
              <a:spcPct val="35000"/>
            </a:spcAft>
            <a:buNone/>
          </a:pPr>
          <a:r>
            <a:rPr lang="en-US" sz="1400" kern="1200" dirty="0">
              <a:highlight>
                <a:srgbClr val="FCC002"/>
              </a:highlight>
            </a:rPr>
            <a:t>Coastal Resilience (University of Bologna)</a:t>
          </a:r>
          <a:endParaRPr lang="fr-FR" sz="1400" kern="1200" dirty="0">
            <a:highlight>
              <a:srgbClr val="FCC002"/>
            </a:highlight>
          </a:endParaRPr>
        </a:p>
        <a:p>
          <a:pPr marL="0" lvl="0" indent="0" algn="l" defTabSz="622300">
            <a:lnSpc>
              <a:spcPct val="90000"/>
            </a:lnSpc>
            <a:spcBef>
              <a:spcPct val="0"/>
            </a:spcBef>
            <a:spcAft>
              <a:spcPct val="35000"/>
            </a:spcAft>
            <a:buNone/>
          </a:pPr>
          <a:r>
            <a:rPr lang="en-US" sz="1400" kern="1200" dirty="0"/>
            <a:t>Ocean Prediction (Mercator Ocean International)</a:t>
          </a:r>
          <a:endParaRPr lang="fr-FR" sz="1400" kern="1200" dirty="0"/>
        </a:p>
        <a:p>
          <a:pPr marL="0" lvl="0" indent="0" algn="l" defTabSz="622300">
            <a:lnSpc>
              <a:spcPct val="90000"/>
            </a:lnSpc>
            <a:spcBef>
              <a:spcPct val="0"/>
            </a:spcBef>
            <a:spcAft>
              <a:spcPct val="35000"/>
            </a:spcAft>
            <a:buNone/>
          </a:pPr>
          <a:r>
            <a:rPr lang="en-US" sz="1400" kern="1200" dirty="0"/>
            <a:t>Ocean-Climate Nexus (FIO China)</a:t>
          </a:r>
          <a:endParaRPr lang="fr-FR" sz="1400" kern="1200" dirty="0"/>
        </a:p>
        <a:p>
          <a:pPr marL="0" lvl="0" indent="0" algn="l" defTabSz="622300">
            <a:lnSpc>
              <a:spcPct val="90000"/>
            </a:lnSpc>
            <a:spcBef>
              <a:spcPct val="0"/>
            </a:spcBef>
            <a:spcAft>
              <a:spcPct val="35000"/>
            </a:spcAft>
            <a:buNone/>
          </a:pPr>
          <a:r>
            <a:rPr lang="en-US" sz="1400" kern="1200" dirty="0"/>
            <a:t>Ocean-Climate Solutions (Ocean Visions)</a:t>
          </a:r>
          <a:endParaRPr lang="fr-FR" sz="1400" kern="1200" dirty="0"/>
        </a:p>
        <a:p>
          <a:pPr marL="0" lvl="0" indent="0" algn="l" defTabSz="622300">
            <a:lnSpc>
              <a:spcPct val="90000"/>
            </a:lnSpc>
            <a:spcBef>
              <a:spcPct val="0"/>
            </a:spcBef>
            <a:spcAft>
              <a:spcPct val="35000"/>
            </a:spcAft>
            <a:buNone/>
          </a:pPr>
          <a:r>
            <a:rPr lang="en-US" sz="1400" kern="1200" dirty="0"/>
            <a:t>North East Pacific (Tula Foundation)</a:t>
          </a:r>
          <a:endParaRPr lang="fr-FR" sz="1400" kern="1200" dirty="0"/>
        </a:p>
        <a:p>
          <a:pPr marL="0" lvl="0" indent="0" algn="l" defTabSz="622300">
            <a:lnSpc>
              <a:spcPct val="90000"/>
            </a:lnSpc>
            <a:spcBef>
              <a:spcPct val="0"/>
            </a:spcBef>
            <a:spcAft>
              <a:spcPct val="35000"/>
            </a:spcAft>
            <a:buNone/>
          </a:pPr>
          <a:r>
            <a:rPr lang="en-US" sz="1400" kern="1200" dirty="0"/>
            <a:t>Indian Ocean (INCOIS)</a:t>
          </a:r>
          <a:endParaRPr lang="fr-FR" sz="1400" kern="1200" dirty="0"/>
        </a:p>
      </dsp:txBody>
      <dsp:txXfrm>
        <a:off x="606806" y="960879"/>
        <a:ext cx="2257732" cy="3636615"/>
      </dsp:txXfrm>
    </dsp:sp>
    <dsp:sp modelId="{FCAF383D-6AB9-4357-A81D-EFC1787C4E2C}">
      <dsp:nvSpPr>
        <dsp:cNvPr id="0" name=""/>
        <dsp:cNvSpPr/>
      </dsp:nvSpPr>
      <dsp:spPr>
        <a:xfrm>
          <a:off x="3137285" y="960879"/>
          <a:ext cx="3030512" cy="3636615"/>
        </a:xfrm>
        <a:prstGeom prst="roundRect">
          <a:avLst>
            <a:gd name="adj" fmla="val 5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rtl="0">
            <a:lnSpc>
              <a:spcPct val="90000"/>
            </a:lnSpc>
            <a:spcBef>
              <a:spcPct val="0"/>
            </a:spcBef>
            <a:spcAft>
              <a:spcPct val="35000"/>
            </a:spcAft>
            <a:buNone/>
          </a:pPr>
          <a:r>
            <a:rPr lang="en-US" sz="2000" kern="1200" dirty="0"/>
            <a:t>Decade Implementing Partners</a:t>
          </a:r>
          <a:r>
            <a:rPr lang="en-US" sz="2000" kern="1200" dirty="0">
              <a:latin typeface="Calibri Light" panose="020F0302020204030204"/>
            </a:rPr>
            <a:t> </a:t>
          </a:r>
          <a:endParaRPr lang="fr-FR" sz="2000" kern="1200" dirty="0"/>
        </a:p>
      </dsp:txBody>
      <dsp:txXfrm rot="16200000">
        <a:off x="1949324" y="2148840"/>
        <a:ext cx="2982024" cy="606102"/>
      </dsp:txXfrm>
    </dsp:sp>
    <dsp:sp modelId="{4438AA69-96A9-4D99-9AF9-E234314CE2BC}">
      <dsp:nvSpPr>
        <dsp:cNvPr id="0" name=""/>
        <dsp:cNvSpPr/>
      </dsp:nvSpPr>
      <dsp:spPr>
        <a:xfrm rot="5400000">
          <a:off x="2885331" y="3849824"/>
          <a:ext cx="534211" cy="454576"/>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420E49-7087-451A-9CC1-EF958951885A}">
      <dsp:nvSpPr>
        <dsp:cNvPr id="0" name=""/>
        <dsp:cNvSpPr/>
      </dsp:nvSpPr>
      <dsp:spPr>
        <a:xfrm>
          <a:off x="3743387" y="960879"/>
          <a:ext cx="2257732" cy="36366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European Marine Board</a:t>
          </a:r>
          <a:endParaRPr lang="fr-FR" sz="1600" kern="1200" dirty="0"/>
        </a:p>
        <a:p>
          <a:pPr marL="0" lvl="0" indent="0" algn="l" defTabSz="711200">
            <a:lnSpc>
              <a:spcPct val="90000"/>
            </a:lnSpc>
            <a:spcBef>
              <a:spcPct val="0"/>
            </a:spcBef>
            <a:spcAft>
              <a:spcPct val="35000"/>
            </a:spcAft>
            <a:buNone/>
          </a:pPr>
          <a:r>
            <a:rPr lang="en-US" sz="1600" kern="1200" dirty="0"/>
            <a:t>JPI Oceans</a:t>
          </a:r>
          <a:endParaRPr lang="fr-FR" sz="1600" kern="1200" dirty="0"/>
        </a:p>
        <a:p>
          <a:pPr marL="0" lvl="0" indent="0" algn="l" defTabSz="711200">
            <a:lnSpc>
              <a:spcPct val="90000"/>
            </a:lnSpc>
            <a:spcBef>
              <a:spcPct val="0"/>
            </a:spcBef>
            <a:spcAft>
              <a:spcPct val="35000"/>
            </a:spcAft>
            <a:buNone/>
          </a:pPr>
          <a:r>
            <a:rPr lang="en-US" sz="1600" kern="1200" dirty="0"/>
            <a:t>Heirs to Our Ocean</a:t>
          </a:r>
          <a:endParaRPr lang="fr-FR" sz="1600" kern="1200" dirty="0"/>
        </a:p>
        <a:p>
          <a:pPr marL="0" lvl="0" indent="0" algn="l" defTabSz="711200">
            <a:lnSpc>
              <a:spcPct val="90000"/>
            </a:lnSpc>
            <a:spcBef>
              <a:spcPct val="0"/>
            </a:spcBef>
            <a:spcAft>
              <a:spcPct val="35000"/>
            </a:spcAft>
            <a:buNone/>
          </a:pPr>
          <a:r>
            <a:rPr lang="en-US" sz="1600" kern="1200" dirty="0" err="1"/>
            <a:t>EurOcean</a:t>
          </a:r>
          <a:endParaRPr lang="fr-FR" sz="1600" kern="1200" dirty="0"/>
        </a:p>
        <a:p>
          <a:pPr marL="0" lvl="0" indent="0" algn="l" defTabSz="711200">
            <a:lnSpc>
              <a:spcPct val="90000"/>
            </a:lnSpc>
            <a:spcBef>
              <a:spcPct val="0"/>
            </a:spcBef>
            <a:spcAft>
              <a:spcPct val="35000"/>
            </a:spcAft>
            <a:buNone/>
          </a:pPr>
          <a:r>
            <a:rPr lang="en-US" sz="1600" kern="1200" dirty="0"/>
            <a:t>National Institute of Oceanography and Fisheries (NIOF)</a:t>
          </a:r>
          <a:endParaRPr lang="fr-FR" sz="1600" kern="1200" dirty="0"/>
        </a:p>
        <a:p>
          <a:pPr marL="0" lvl="0" indent="0" algn="l" defTabSz="711200">
            <a:lnSpc>
              <a:spcPct val="90000"/>
            </a:lnSpc>
            <a:spcBef>
              <a:spcPct val="0"/>
            </a:spcBef>
            <a:spcAft>
              <a:spcPct val="35000"/>
            </a:spcAft>
            <a:buNone/>
          </a:pPr>
          <a:r>
            <a:rPr lang="en-US" sz="1600" kern="1200" dirty="0"/>
            <a:t>Peking University</a:t>
          </a:r>
          <a:endParaRPr lang="fr-FR" sz="1600" kern="1200" dirty="0"/>
        </a:p>
        <a:p>
          <a:pPr marL="0" lvl="0" indent="0" algn="l" defTabSz="711200">
            <a:lnSpc>
              <a:spcPct val="90000"/>
            </a:lnSpc>
            <a:spcBef>
              <a:spcPct val="0"/>
            </a:spcBef>
            <a:spcAft>
              <a:spcPct val="35000"/>
            </a:spcAft>
            <a:buNone/>
          </a:pPr>
          <a:r>
            <a:rPr lang="en-US" sz="1600" kern="1200" dirty="0"/>
            <a:t>The Administrative Centre for China’s Agenda 21</a:t>
          </a:r>
          <a:endParaRPr lang="fr-FR" sz="1600" kern="1200" dirty="0"/>
        </a:p>
      </dsp:txBody>
      <dsp:txXfrm>
        <a:off x="3743387" y="960879"/>
        <a:ext cx="2257732" cy="3636615"/>
      </dsp:txXfrm>
    </dsp:sp>
    <dsp:sp modelId="{1B3C2FEC-F11C-4481-A284-E44D1C6A9D34}">
      <dsp:nvSpPr>
        <dsp:cNvPr id="0" name=""/>
        <dsp:cNvSpPr/>
      </dsp:nvSpPr>
      <dsp:spPr>
        <a:xfrm>
          <a:off x="6273865" y="960879"/>
          <a:ext cx="3030512" cy="3636615"/>
        </a:xfrm>
        <a:prstGeom prst="roundRect">
          <a:avLst>
            <a:gd name="adj" fmla="val 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National Decade Committees</a:t>
          </a:r>
          <a:endParaRPr lang="fr-FR" sz="1800" kern="1200" dirty="0"/>
        </a:p>
      </dsp:txBody>
      <dsp:txXfrm rot="16200000">
        <a:off x="5085904" y="2148840"/>
        <a:ext cx="2982024" cy="606102"/>
      </dsp:txXfrm>
    </dsp:sp>
    <dsp:sp modelId="{905FE8D8-C528-4A1E-8508-15BEAE9467A3}">
      <dsp:nvSpPr>
        <dsp:cNvPr id="0" name=""/>
        <dsp:cNvSpPr/>
      </dsp:nvSpPr>
      <dsp:spPr>
        <a:xfrm rot="5400000">
          <a:off x="6021912" y="3849824"/>
          <a:ext cx="534211" cy="454576"/>
        </a:xfrm>
        <a:prstGeom prst="flowChartExtract">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59970-93B3-4B41-BDAC-EDDB663D2690}">
      <dsp:nvSpPr>
        <dsp:cNvPr id="0" name=""/>
        <dsp:cNvSpPr/>
      </dsp:nvSpPr>
      <dsp:spPr>
        <a:xfrm>
          <a:off x="6879968" y="960879"/>
          <a:ext cx="2257732" cy="36366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kern="1200" dirty="0"/>
            <a:t>32 NDCs established – additional efforts needed to encourage new NDCs in SIDS and LDCs</a:t>
          </a:r>
        </a:p>
        <a:p>
          <a:pPr marL="0" lvl="0" indent="0" algn="l" defTabSz="800100" rtl="0">
            <a:lnSpc>
              <a:spcPct val="90000"/>
            </a:lnSpc>
            <a:spcBef>
              <a:spcPct val="0"/>
            </a:spcBef>
            <a:spcAft>
              <a:spcPct val="35000"/>
            </a:spcAft>
            <a:buNone/>
          </a:pPr>
          <a:endParaRPr lang="en-US" sz="1100" kern="1200" dirty="0">
            <a:latin typeface="Calibri Light" panose="020F0302020204030204"/>
          </a:endParaRPr>
        </a:p>
        <a:p>
          <a:pPr marL="0" lvl="0" indent="0" algn="l" defTabSz="800100" rtl="0">
            <a:lnSpc>
              <a:spcPct val="90000"/>
            </a:lnSpc>
            <a:spcBef>
              <a:spcPct val="0"/>
            </a:spcBef>
            <a:spcAft>
              <a:spcPct val="35000"/>
            </a:spcAft>
            <a:buNone/>
          </a:pPr>
          <a:endParaRPr lang="en-US" sz="1100" kern="1200" dirty="0">
            <a:latin typeface="Calibri Light" panose="020F0302020204030204"/>
          </a:endParaRPr>
        </a:p>
        <a:p>
          <a:pPr marL="0" lvl="0" indent="0" algn="l" defTabSz="800100" rtl="0">
            <a:lnSpc>
              <a:spcPct val="90000"/>
            </a:lnSpc>
            <a:spcBef>
              <a:spcPct val="0"/>
            </a:spcBef>
            <a:spcAft>
              <a:spcPct val="35000"/>
            </a:spcAft>
            <a:buNone/>
          </a:pPr>
          <a:endParaRPr lang="en-US" sz="1100" kern="1200" dirty="0">
            <a:latin typeface="Calibri Light" panose="020F0302020204030204"/>
          </a:endParaRPr>
        </a:p>
      </dsp:txBody>
      <dsp:txXfrm>
        <a:off x="6879968" y="960879"/>
        <a:ext cx="2257732" cy="3636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3D3E4-6503-4881-8E76-05D4559766EE}">
      <dsp:nvSpPr>
        <dsp:cNvPr id="0" name=""/>
        <dsp:cNvSpPr/>
      </dsp:nvSpPr>
      <dsp:spPr>
        <a:xfrm>
          <a:off x="2291782" y="84285"/>
          <a:ext cx="1712304" cy="85615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Working list of 20 COPs that will evolve and meet needs of community</a:t>
          </a:r>
          <a:endParaRPr lang="en-US" sz="1300" kern="1200" dirty="0"/>
        </a:p>
      </dsp:txBody>
      <dsp:txXfrm>
        <a:off x="2316858" y="109361"/>
        <a:ext cx="1662152" cy="806000"/>
      </dsp:txXfrm>
    </dsp:sp>
    <dsp:sp modelId="{1B2B6CA8-9428-47D5-B716-F32A86595BE1}">
      <dsp:nvSpPr>
        <dsp:cNvPr id="0" name=""/>
        <dsp:cNvSpPr/>
      </dsp:nvSpPr>
      <dsp:spPr>
        <a:xfrm rot="2160000">
          <a:off x="3845620" y="1194599"/>
          <a:ext cx="895104" cy="29965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35516" y="1254530"/>
        <a:ext cx="715312" cy="179791"/>
      </dsp:txXfrm>
    </dsp:sp>
    <dsp:sp modelId="{F06BCD26-5F95-4ACB-86D6-4976CC0F2518}">
      <dsp:nvSpPr>
        <dsp:cNvPr id="0" name=""/>
        <dsp:cNvSpPr/>
      </dsp:nvSpPr>
      <dsp:spPr>
        <a:xfrm>
          <a:off x="4582258" y="1748413"/>
          <a:ext cx="1712304" cy="856152"/>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Voluntary sign-up and leadership from Actions</a:t>
          </a:r>
          <a:endParaRPr lang="en-US" sz="1300" kern="1200" dirty="0"/>
        </a:p>
      </dsp:txBody>
      <dsp:txXfrm>
        <a:off x="4607334" y="1773489"/>
        <a:ext cx="1662152" cy="806000"/>
      </dsp:txXfrm>
    </dsp:sp>
    <dsp:sp modelId="{0F4CCA86-F126-4788-9DB1-C5C40F2B5673}">
      <dsp:nvSpPr>
        <dsp:cNvPr id="0" name=""/>
        <dsp:cNvSpPr/>
      </dsp:nvSpPr>
      <dsp:spPr>
        <a:xfrm rot="6480000">
          <a:off x="4553416" y="3372971"/>
          <a:ext cx="895104" cy="299653"/>
        </a:xfrm>
        <a:prstGeom prst="leftRightArrow">
          <a:avLst>
            <a:gd name="adj1" fmla="val 60000"/>
            <a:gd name="adj2" fmla="val 50000"/>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643312" y="3432902"/>
        <a:ext cx="715312" cy="179791"/>
      </dsp:txXfrm>
    </dsp:sp>
    <dsp:sp modelId="{EA419986-081A-479C-823E-BC843E96A2FB}">
      <dsp:nvSpPr>
        <dsp:cNvPr id="0" name=""/>
        <dsp:cNvSpPr/>
      </dsp:nvSpPr>
      <dsp:spPr>
        <a:xfrm>
          <a:off x="3707374" y="4441030"/>
          <a:ext cx="1712304" cy="856152"/>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No prescriptive structure or mandate</a:t>
          </a:r>
        </a:p>
      </dsp:txBody>
      <dsp:txXfrm>
        <a:off x="3732450" y="4466106"/>
        <a:ext cx="1662152" cy="806000"/>
      </dsp:txXfrm>
    </dsp:sp>
    <dsp:sp modelId="{82C650FE-9873-4828-9174-D13A11726D29}">
      <dsp:nvSpPr>
        <dsp:cNvPr id="0" name=""/>
        <dsp:cNvSpPr/>
      </dsp:nvSpPr>
      <dsp:spPr>
        <a:xfrm rot="10800000">
          <a:off x="2700382" y="4719279"/>
          <a:ext cx="895104" cy="299653"/>
        </a:xfrm>
        <a:prstGeom prst="lef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790278" y="4779210"/>
        <a:ext cx="715312" cy="179791"/>
      </dsp:txXfrm>
    </dsp:sp>
    <dsp:sp modelId="{27E34522-B91E-4F27-8DB1-475BF2EDF4B7}">
      <dsp:nvSpPr>
        <dsp:cNvPr id="0" name=""/>
        <dsp:cNvSpPr/>
      </dsp:nvSpPr>
      <dsp:spPr>
        <a:xfrm>
          <a:off x="876190" y="4441030"/>
          <a:ext cx="1712304" cy="856152"/>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Progressively rolling out virtual 'meet and </a:t>
          </a:r>
          <a:r>
            <a:rPr lang="en-US" sz="1300" kern="1200" dirty="0" err="1">
              <a:latin typeface="Helvetica"/>
              <a:cs typeface="Helvetica"/>
            </a:rPr>
            <a:t>greets'</a:t>
          </a:r>
          <a:r>
            <a:rPr lang="en-US" sz="1300" kern="1200" dirty="0">
              <a:latin typeface="Helvetica"/>
              <a:cs typeface="Helvetica"/>
            </a:rPr>
            <a:t> led by Decade Actions</a:t>
          </a:r>
          <a:endParaRPr lang="en-US" sz="1300" kern="1200" dirty="0"/>
        </a:p>
      </dsp:txBody>
      <dsp:txXfrm>
        <a:off x="901266" y="4466106"/>
        <a:ext cx="1662152" cy="806000"/>
      </dsp:txXfrm>
    </dsp:sp>
    <dsp:sp modelId="{DFEAE313-BCAE-4B88-952A-E7146EB7C593}">
      <dsp:nvSpPr>
        <dsp:cNvPr id="0" name=""/>
        <dsp:cNvSpPr/>
      </dsp:nvSpPr>
      <dsp:spPr>
        <a:xfrm rot="15120000">
          <a:off x="847348" y="3372971"/>
          <a:ext cx="895104" cy="299653"/>
        </a:xfrm>
        <a:prstGeom prst="leftRightArrow">
          <a:avLst>
            <a:gd name="adj1" fmla="val 60000"/>
            <a:gd name="adj2" fmla="val 50000"/>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937244" y="3432902"/>
        <a:ext cx="715312" cy="179791"/>
      </dsp:txXfrm>
    </dsp:sp>
    <dsp:sp modelId="{C38B7EE8-EAC8-4643-BFE7-BDDCF2569C39}">
      <dsp:nvSpPr>
        <dsp:cNvPr id="0" name=""/>
        <dsp:cNvSpPr/>
      </dsp:nvSpPr>
      <dsp:spPr>
        <a:xfrm>
          <a:off x="1306" y="1748413"/>
          <a:ext cx="1712304" cy="856152"/>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Each COP will have space on the Ocean Decade Network</a:t>
          </a:r>
        </a:p>
      </dsp:txBody>
      <dsp:txXfrm>
        <a:off x="26382" y="1773489"/>
        <a:ext cx="1662152" cy="806000"/>
      </dsp:txXfrm>
    </dsp:sp>
    <dsp:sp modelId="{9B441F6B-5377-4681-84E2-C02B2C272357}">
      <dsp:nvSpPr>
        <dsp:cNvPr id="0" name=""/>
        <dsp:cNvSpPr/>
      </dsp:nvSpPr>
      <dsp:spPr>
        <a:xfrm rot="19440000">
          <a:off x="1555144" y="1194599"/>
          <a:ext cx="895104" cy="299653"/>
        </a:xfrm>
        <a:prstGeom prst="lef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45040" y="1254530"/>
        <a:ext cx="715312" cy="179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D2CAD-CD11-4D1D-8AA6-32319900A0F8}">
      <dsp:nvSpPr>
        <dsp:cNvPr id="0" name=""/>
        <dsp:cNvSpPr/>
      </dsp:nvSpPr>
      <dsp:spPr>
        <a:xfrm>
          <a:off x="522876" y="0"/>
          <a:ext cx="5925933" cy="318983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06458-DEE0-4207-BA98-16A20A09E009}">
      <dsp:nvSpPr>
        <dsp:cNvPr id="0" name=""/>
        <dsp:cNvSpPr/>
      </dsp:nvSpPr>
      <dsp:spPr>
        <a:xfrm>
          <a:off x="3489" y="956949"/>
          <a:ext cx="1678242" cy="12759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1. Articulating priority user needs for sustainable development solutions</a:t>
          </a:r>
        </a:p>
      </dsp:txBody>
      <dsp:txXfrm>
        <a:off x="65775" y="1019235"/>
        <a:ext cx="1553670" cy="1151360"/>
      </dsp:txXfrm>
    </dsp:sp>
    <dsp:sp modelId="{B83853BB-6DB2-4041-923B-AACED252227F}">
      <dsp:nvSpPr>
        <dsp:cNvPr id="0" name=""/>
        <dsp:cNvSpPr/>
      </dsp:nvSpPr>
      <dsp:spPr>
        <a:xfrm>
          <a:off x="1765644" y="956949"/>
          <a:ext cx="1678242" cy="127593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2. Mapping of </a:t>
          </a:r>
          <a:r>
            <a:rPr lang="fr-FR" sz="1200" kern="1200" dirty="0" err="1"/>
            <a:t>existing</a:t>
          </a:r>
          <a:r>
            <a:rPr lang="fr-FR" sz="1200" kern="1200" dirty="0"/>
            <a:t> </a:t>
          </a:r>
          <a:r>
            <a:rPr lang="fr-FR" sz="1200" kern="1200" dirty="0" err="1"/>
            <a:t>datasets</a:t>
          </a:r>
          <a:r>
            <a:rPr lang="fr-FR" sz="1200" kern="1200" dirty="0"/>
            <a:t>, </a:t>
          </a:r>
          <a:r>
            <a:rPr lang="fr-FR" sz="1200" kern="1200" dirty="0" err="1"/>
            <a:t>knowledge</a:t>
          </a:r>
          <a:r>
            <a:rPr lang="fr-FR" sz="1200" kern="1200" dirty="0"/>
            <a:t>,  solutions, </a:t>
          </a:r>
          <a:r>
            <a:rPr lang="fr-FR" sz="1200" kern="1200" dirty="0" err="1"/>
            <a:t>enabling</a:t>
          </a:r>
          <a:r>
            <a:rPr lang="fr-FR" sz="1200" kern="1200" dirty="0"/>
            <a:t> </a:t>
          </a:r>
          <a:r>
            <a:rPr lang="fr-FR" sz="1200" kern="1200" dirty="0" err="1"/>
            <a:t>environment</a:t>
          </a:r>
          <a:r>
            <a:rPr lang="fr-FR" sz="1200" kern="1200" dirty="0"/>
            <a:t> and </a:t>
          </a:r>
          <a:r>
            <a:rPr lang="fr-FR" sz="1200" kern="1200" dirty="0" err="1"/>
            <a:t>indicators</a:t>
          </a:r>
          <a:endParaRPr lang="fr-FR" sz="1200" kern="1200" dirty="0"/>
        </a:p>
      </dsp:txBody>
      <dsp:txXfrm>
        <a:off x="1827930" y="1019235"/>
        <a:ext cx="1553670" cy="1151360"/>
      </dsp:txXfrm>
    </dsp:sp>
    <dsp:sp modelId="{5DEA0678-2DD8-428A-BFA7-467B8925C562}">
      <dsp:nvSpPr>
        <dsp:cNvPr id="0" name=""/>
        <dsp:cNvSpPr/>
      </dsp:nvSpPr>
      <dsp:spPr>
        <a:xfrm>
          <a:off x="3527799" y="956949"/>
          <a:ext cx="1678242" cy="127593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3. </a:t>
          </a:r>
          <a:r>
            <a:rPr lang="fr-FR" sz="1200" kern="1200" dirty="0" err="1"/>
            <a:t>Understanding</a:t>
          </a:r>
          <a:r>
            <a:rPr lang="fr-FR" sz="1200" kern="1200" dirty="0"/>
            <a:t> </a:t>
          </a:r>
          <a:r>
            <a:rPr lang="fr-FR" sz="1200" kern="1200" dirty="0" err="1"/>
            <a:t>residual</a:t>
          </a:r>
          <a:r>
            <a:rPr lang="fr-FR" sz="1200" kern="1200" dirty="0"/>
            <a:t> gaps in </a:t>
          </a:r>
          <a:r>
            <a:rPr lang="fr-FR" sz="1200" kern="1200" dirty="0" err="1"/>
            <a:t>datasets</a:t>
          </a:r>
          <a:r>
            <a:rPr lang="fr-FR" sz="1200" kern="1200" dirty="0"/>
            <a:t>, </a:t>
          </a:r>
          <a:r>
            <a:rPr lang="fr-FR" sz="1200" kern="1200" dirty="0" err="1"/>
            <a:t>knowledge</a:t>
          </a:r>
          <a:r>
            <a:rPr lang="fr-FR" sz="1200" kern="1200" dirty="0"/>
            <a:t>,  solutions &amp; </a:t>
          </a:r>
          <a:r>
            <a:rPr lang="fr-FR" sz="1200" kern="1200" dirty="0" err="1"/>
            <a:t>enabling</a:t>
          </a:r>
          <a:r>
            <a:rPr lang="fr-FR" sz="1200" kern="1200" dirty="0"/>
            <a:t> </a:t>
          </a:r>
          <a:r>
            <a:rPr lang="fr-FR" sz="1200" kern="1200" dirty="0" err="1"/>
            <a:t>environment</a:t>
          </a:r>
          <a:endParaRPr lang="fr-FR" sz="1200" kern="1200" dirty="0"/>
        </a:p>
      </dsp:txBody>
      <dsp:txXfrm>
        <a:off x="3590085" y="1019235"/>
        <a:ext cx="1553670" cy="1151360"/>
      </dsp:txXfrm>
    </dsp:sp>
    <dsp:sp modelId="{5C4AE44C-563F-4FED-B859-46B85B626DDB}">
      <dsp:nvSpPr>
        <dsp:cNvPr id="0" name=""/>
        <dsp:cNvSpPr/>
      </dsp:nvSpPr>
      <dsp:spPr>
        <a:xfrm>
          <a:off x="5289953" y="956949"/>
          <a:ext cx="1678242" cy="127593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4. Setting Strategic ambition of Ocean Decade Challenge </a:t>
          </a:r>
          <a:r>
            <a:rPr lang="fr-FR" sz="1200" kern="1200" dirty="0" err="1"/>
            <a:t>inc.</a:t>
          </a:r>
          <a:r>
            <a:rPr lang="fr-FR" sz="1200" kern="1200" dirty="0"/>
            <a:t> </a:t>
          </a:r>
          <a:r>
            <a:rPr lang="fr-FR" sz="1200" kern="1200" dirty="0" err="1"/>
            <a:t>indicators</a:t>
          </a:r>
          <a:r>
            <a:rPr lang="fr-FR" sz="1200" kern="1200" dirty="0"/>
            <a:t> to </a:t>
          </a:r>
          <a:r>
            <a:rPr lang="fr-FR" sz="1200" kern="1200" dirty="0" err="1"/>
            <a:t>measure</a:t>
          </a:r>
          <a:r>
            <a:rPr lang="fr-FR" sz="1200" kern="1200" dirty="0"/>
            <a:t> </a:t>
          </a:r>
          <a:r>
            <a:rPr lang="fr-FR" sz="1200" kern="1200" dirty="0" err="1"/>
            <a:t>achievement</a:t>
          </a:r>
          <a:endParaRPr lang="fr-FR" sz="1200" kern="1200" dirty="0"/>
        </a:p>
      </dsp:txBody>
      <dsp:txXfrm>
        <a:off x="5352239" y="1019235"/>
        <a:ext cx="1553670" cy="1151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B2BF-2742-48E6-969E-54ED3096ADC1}">
      <dsp:nvSpPr>
        <dsp:cNvPr id="0" name=""/>
        <dsp:cNvSpPr/>
      </dsp:nvSpPr>
      <dsp:spPr>
        <a:xfrm>
          <a:off x="1852100" y="335415"/>
          <a:ext cx="4551680" cy="4551680"/>
        </a:xfrm>
        <a:prstGeom prst="pie">
          <a:avLst>
            <a:gd name="adj1" fmla="val 16200000"/>
            <a:gd name="adj2" fmla="val 205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available CD initiatives </a:t>
          </a:r>
          <a:endParaRPr lang="fr-FR" sz="1600" kern="1200" dirty="0"/>
        </a:p>
      </dsp:txBody>
      <dsp:txXfrm>
        <a:off x="4226560" y="1100531"/>
        <a:ext cx="1463040" cy="975360"/>
      </dsp:txXfrm>
    </dsp:sp>
    <dsp:sp modelId="{A629AA8C-CBA2-4627-BBD8-E563AC3D9334}">
      <dsp:nvSpPr>
        <dsp:cNvPr id="0" name=""/>
        <dsp:cNvSpPr/>
      </dsp:nvSpPr>
      <dsp:spPr>
        <a:xfrm>
          <a:off x="1891114" y="456793"/>
          <a:ext cx="4551680" cy="4551680"/>
        </a:xfrm>
        <a:prstGeom prst="pie">
          <a:avLst>
            <a:gd name="adj1" fmla="val 20520000"/>
            <a:gd name="adj2" fmla="val 324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Match supply and demand &amp; identify gaps</a:t>
          </a:r>
          <a:endParaRPr lang="fr-FR" sz="1600" kern="1200" dirty="0"/>
        </a:p>
      </dsp:txBody>
      <dsp:txXfrm>
        <a:off x="4822613" y="2536478"/>
        <a:ext cx="1354666" cy="1083733"/>
      </dsp:txXfrm>
    </dsp:sp>
    <dsp:sp modelId="{DD6C42B0-A1F6-4342-9541-6F5D71868895}">
      <dsp:nvSpPr>
        <dsp:cNvPr id="0" name=""/>
        <dsp:cNvSpPr/>
      </dsp:nvSpPr>
      <dsp:spPr>
        <a:xfrm>
          <a:off x="1788159" y="531571"/>
          <a:ext cx="4551680" cy="4551680"/>
        </a:xfrm>
        <a:prstGeom prst="pie">
          <a:avLst>
            <a:gd name="adj1" fmla="val 3240000"/>
            <a:gd name="adj2" fmla="val 756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 new initiatives to fill gaps</a:t>
          </a:r>
          <a:endParaRPr lang="fr-FR" sz="1600" kern="1200" dirty="0"/>
        </a:p>
      </dsp:txBody>
      <dsp:txXfrm>
        <a:off x="3413759" y="3728584"/>
        <a:ext cx="1300480" cy="1192106"/>
      </dsp:txXfrm>
    </dsp:sp>
    <dsp:sp modelId="{3624EA5E-8C54-4320-9679-CA48493E1CC8}">
      <dsp:nvSpPr>
        <dsp:cNvPr id="0" name=""/>
        <dsp:cNvSpPr/>
      </dsp:nvSpPr>
      <dsp:spPr>
        <a:xfrm>
          <a:off x="1685205" y="456793"/>
          <a:ext cx="4551680" cy="4551680"/>
        </a:xfrm>
        <a:prstGeom prst="pie">
          <a:avLst>
            <a:gd name="adj1" fmla="val 7560000"/>
            <a:gd name="adj2" fmla="val 1188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 partnerships &amp; </a:t>
          </a:r>
          <a:r>
            <a:rPr lang="en-US" sz="1600" kern="1200" dirty="0" err="1"/>
            <a:t>mobilise</a:t>
          </a:r>
          <a:r>
            <a:rPr lang="en-US" sz="1600" kern="1200" dirty="0"/>
            <a:t> resources</a:t>
          </a:r>
          <a:endParaRPr lang="fr-FR" sz="1600" kern="1200" dirty="0"/>
        </a:p>
      </dsp:txBody>
      <dsp:txXfrm>
        <a:off x="1950719" y="2536478"/>
        <a:ext cx="1354666" cy="1083733"/>
      </dsp:txXfrm>
    </dsp:sp>
    <dsp:sp modelId="{3C80FFF8-CEB0-4B34-A59A-7BC470DBDB99}">
      <dsp:nvSpPr>
        <dsp:cNvPr id="0" name=""/>
        <dsp:cNvSpPr/>
      </dsp:nvSpPr>
      <dsp:spPr>
        <a:xfrm>
          <a:off x="1724219" y="335415"/>
          <a:ext cx="4551680" cy="4551680"/>
        </a:xfrm>
        <a:prstGeom prst="pie">
          <a:avLst>
            <a:gd name="adj1" fmla="val 1188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CD needs of existing &amp; future Decade Actions</a:t>
          </a:r>
          <a:endParaRPr lang="fr-FR" sz="1600" kern="1200" dirty="0"/>
        </a:p>
      </dsp:txBody>
      <dsp:txXfrm>
        <a:off x="2438399" y="1100531"/>
        <a:ext cx="1463040" cy="975360"/>
      </dsp:txXfrm>
    </dsp:sp>
    <dsp:sp modelId="{B22FA0A0-E976-4F00-9572-898C58782F6C}">
      <dsp:nvSpPr>
        <dsp:cNvPr id="0" name=""/>
        <dsp:cNvSpPr/>
      </dsp:nvSpPr>
      <dsp:spPr>
        <a:xfrm>
          <a:off x="1570115" y="53644"/>
          <a:ext cx="5115221" cy="5115221"/>
        </a:xfrm>
        <a:prstGeom prst="circularArrow">
          <a:avLst>
            <a:gd name="adj1" fmla="val 5085"/>
            <a:gd name="adj2" fmla="val 327528"/>
            <a:gd name="adj3" fmla="val 20192361"/>
            <a:gd name="adj4" fmla="val 1620032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9604E-2782-4166-8EE2-29D058CAF17A}">
      <dsp:nvSpPr>
        <dsp:cNvPr id="0" name=""/>
        <dsp:cNvSpPr/>
      </dsp:nvSpPr>
      <dsp:spPr>
        <a:xfrm>
          <a:off x="1609658" y="174982"/>
          <a:ext cx="5115221" cy="5115221"/>
        </a:xfrm>
        <a:prstGeom prst="circularArrow">
          <a:avLst>
            <a:gd name="adj1" fmla="val 5085"/>
            <a:gd name="adj2" fmla="val 327528"/>
            <a:gd name="adj3" fmla="val 2912753"/>
            <a:gd name="adj4" fmla="val 20519953"/>
            <a:gd name="adj5" fmla="val 5932"/>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18F1F-BE09-4243-868D-DBD22A1E2B04}">
      <dsp:nvSpPr>
        <dsp:cNvPr id="0" name=""/>
        <dsp:cNvSpPr/>
      </dsp:nvSpPr>
      <dsp:spPr>
        <a:xfrm>
          <a:off x="1506389" y="249989"/>
          <a:ext cx="5115221" cy="5115221"/>
        </a:xfrm>
        <a:prstGeom prst="circularArrow">
          <a:avLst>
            <a:gd name="adj1" fmla="val 5085"/>
            <a:gd name="adj2" fmla="val 327528"/>
            <a:gd name="adj3" fmla="val 7232777"/>
            <a:gd name="adj4" fmla="val 3239695"/>
            <a:gd name="adj5" fmla="val 5932"/>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ABB0E4-82A2-4F46-9F94-E1ADF68571EF}">
      <dsp:nvSpPr>
        <dsp:cNvPr id="0" name=""/>
        <dsp:cNvSpPr/>
      </dsp:nvSpPr>
      <dsp:spPr>
        <a:xfrm>
          <a:off x="1403119" y="174982"/>
          <a:ext cx="5115221" cy="5115221"/>
        </a:xfrm>
        <a:prstGeom prst="circularArrow">
          <a:avLst>
            <a:gd name="adj1" fmla="val 5085"/>
            <a:gd name="adj2" fmla="val 327528"/>
            <a:gd name="adj3" fmla="val 11552519"/>
            <a:gd name="adj4" fmla="val 7559718"/>
            <a:gd name="adj5" fmla="val 5932"/>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289C10-44F0-44E2-9761-90620C87CA75}">
      <dsp:nvSpPr>
        <dsp:cNvPr id="0" name=""/>
        <dsp:cNvSpPr/>
      </dsp:nvSpPr>
      <dsp:spPr>
        <a:xfrm>
          <a:off x="1442663" y="53644"/>
          <a:ext cx="5115221" cy="5115221"/>
        </a:xfrm>
        <a:prstGeom prst="circularArrow">
          <a:avLst>
            <a:gd name="adj1" fmla="val 5085"/>
            <a:gd name="adj2" fmla="val 327528"/>
            <a:gd name="adj3" fmla="val 15872148"/>
            <a:gd name="adj4" fmla="val 11880111"/>
            <a:gd name="adj5" fmla="val 5932"/>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08669-4E03-4BA4-AF04-D965E56F4C68}" type="datetimeFigureOut">
              <a:rPr lang="fr-FR" smtClean="0"/>
              <a:t>17/01/2023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E1792-E7B1-442A-B8AD-3A09608396B2}" type="slidenum">
              <a:rPr lang="fr-FR" smtClean="0"/>
              <a:t>‹#›</a:t>
            </a:fld>
            <a:endParaRPr lang="fr-FR"/>
          </a:p>
        </p:txBody>
      </p:sp>
    </p:spTree>
    <p:extLst>
      <p:ext uri="{BB962C8B-B14F-4D97-AF65-F5344CB8AC3E}">
        <p14:creationId xmlns:p14="http://schemas.microsoft.com/office/powerpoint/2010/main" val="423086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mj-lt"/>
              <a:buAutoNum type="arabicPeriod"/>
            </a:pPr>
            <a:r>
              <a:rPr lang="en-GB" sz="1800" b="1" dirty="0">
                <a:effectLst/>
                <a:latin typeface="Arial" panose="020B0604020202020204" pitchFamily="34" charset="0"/>
                <a:ea typeface="Calibri" panose="020F0502020204030204" pitchFamily="34" charset="0"/>
                <a:cs typeface="Arial" panose="020B0604020202020204" pitchFamily="34" charset="0"/>
              </a:rPr>
              <a:t>Sustainable Ocean Management in Africa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Decade Action will strengthen the data, knowledge-base and expertise required to develop and implement sustainable ocean plans in Africa. This will include innovative monitoring, coordinated and transboundary MSP plans, taking into account future socioeconomic development pathways. The Action will also focus on developing African capacities and entrepreneurship skills in sustainable ocean economy sectors, and tailored university programmes and blue skills actions, e.g. internships, institutional exchange programs, oriented to bridge employability, and meeting the needs of industry and society</a:t>
            </a:r>
          </a:p>
          <a:p>
            <a:pPr algn="l">
              <a:lnSpc>
                <a:spcPct val="107000"/>
              </a:lnSpc>
              <a:spcAft>
                <a:spcPts val="800"/>
              </a:spcAft>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2.Ocean and Human Health</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will identify priority knowledge gaps and policy needs in relation to the links between human health and the ocean. It will enhance the understanding of the links between ocean pollution (e.g. oil or chemical pollution) and ocean risks (e.g. Harmful Algal Blooms) on human health in specific African sub-regions. The results will be used to influence policy and management decisions including in the context of increasing demands for the provisioning of sustainable blue food and nutrition.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3.Unlocking the Blue Carbon potential of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will advance the mapping of blue carbon, identify mangrove and seabed restoration needs, and provide an assessment of the blue carbon potential at the regional level, bridging the Ocean Decade to the UN Decade for Ecosystem Restoration. It will work with the finance sector, industry and site managers to develop and test innovative financing mechanisms linked to blue carbon. It will engage government partners and local communities to develop participatory sub-national and national policy to optimize the role of blue carbon as a sustainable source of financing and as a generator of economic and social co-benefits. The programme will include capacity development and ocean literacy elements. </a:t>
            </a:r>
          </a:p>
          <a:p>
            <a:pPr algn="l">
              <a:lnSpc>
                <a:spcPct val="107000"/>
              </a:lnSpc>
              <a:spcAft>
                <a:spcPts val="800"/>
              </a:spcAft>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4.Fisheries and IUU in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aim is to identify the scientific gaps in monitoring IUU, upscale the gathering and analysis of data and information on IUU fishing in the EEZ, the high seas and ABNJ and impacts. This will enhance our understanding of the nature, extent of the ecological and socioeconomic impacts of IUU in the region. The Action will work with actors in the technology and innovation sector to identify adapted technological solutions to data collection and analysis. It will provide knowledge to policy makers, fisheries managers and authorities to influence decision making on strategies to address IUU in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457200" algn="just">
              <a:lnSpc>
                <a:spcPct val="107000"/>
              </a:lnSpc>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5.Strengthening multi-hazards early warning systems and community resilience</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aims to close the gaps on observation data between sub-regions, develop tools for observing, forecasting, warning and anticipating climatic hazards e.g. operational platform and decision support system to address tsunamis generated by different sources, e.g., seismic activity, volcanoes, landslides etc. It will also promote research on extreme events (extreme cyclones and swells, etc.) through the development of coupled sea-atmosphere modelling tools. The Action will work with policy makers, local communities and disaster risk management authorities to influence policy and planning for community resilience. It will contain capacity development and ocean literacy components to increase awareness and understanding of risks and response measures. </a:t>
            </a:r>
          </a:p>
          <a:p>
            <a:pPr algn="l">
              <a:lnSpc>
                <a:spcPct val="107000"/>
              </a:lnSpc>
              <a:spcAft>
                <a:spcPts val="800"/>
              </a:spcAft>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6.Ocean Observations and forecasting systems for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would strengthen the Africa components of the ocean observations network as part of the overall development of the Global Ocean Observing System (GOOS). It would address specific needs to develop a network of ocean observation systems and regional forecasting models of ocean circulation, to provide baseline information on the oceanographic, biogeochemical and ecological state, changes and trends of the large marine ecosystems in Africa, and long-term coastal observations at key locations. It will also include harmonized approaches to data standards, metadata and processing of big data. It would work with industry and other stakeholders to optimize the collection of ocean observations by private or commercial vessels to feed into the observations system.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7.Digital twin for Africa </a:t>
            </a:r>
            <a:r>
              <a:rPr lang="en-GB" sz="1800" b="1" dirty="0">
                <a:effectLst/>
                <a:latin typeface="Times New Roman" panose="02020603050405020304" pitchFamily="18" charset="0"/>
                <a:ea typeface="Calibri" panose="020F0502020204030204" pitchFamily="34" charset="0"/>
                <a:cs typeface="Arial" panose="020B0604020202020204" pitchFamily="34" charset="0"/>
              </a:rPr>
              <a:t>- </a:t>
            </a:r>
            <a:r>
              <a:rPr lang="en-GB" sz="1800" b="1" dirty="0">
                <a:effectLst/>
                <a:latin typeface="Arial" panose="020B0604020202020204" pitchFamily="34" charset="0"/>
                <a:ea typeface="Calibri" panose="020F0502020204030204" pitchFamily="34" charset="0"/>
                <a:cs typeface="Arial" panose="020B0604020202020204" pitchFamily="34" charset="0"/>
              </a:rPr>
              <a:t>Establishing an African Ocean Knowledge Hub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will establish and advance on the development of a regional ‘digital twin’ for Africa for centralizing marine data, modelling and simulations with artificial intelligence (AI) algorithms, specialized tools, and best practices. This will provide access to data and information required to develop human, environmental and economic scenarios, addressing issues such as energy, mining, fisheries, tourism and nature-based solutions, hence contributing to the knowledge-base required for the development of sustainable ocean plans. The Action would involve a strong element of co-design to ensure that the priority datasets, applications and services that were developed as part of the digital twin respond to the needs of users of ocean. The Action would include a specific focus on Indigenous and Local Knowledge. Capacity development would be integrated into all aspects of the Action both in the development of the digital twin and in the use of the applications and services. Engagement with actors from technology and innovation sectors would ensure that the technology used was adapted to the local context.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8.Strengthening capacities and skills of African Early Career Ocean Professionals (ECOPS)</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aim is to develop essential capacities and skills in Africa related to ocean science with a focus on scientific and technical skills of ECOPs. This Action would form part of the global ECOP programme and would build on the findings of the global survey of ECOP needs and priorities to provide targeted support via the African ECOP regional hub. It would include support for short and long term training; mentorship and professional development programmes; leadership training; support to engage international policy processes and discussions; a match-making service for access to research vessels and infrastructure; and other priority elements.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9. Regional ocean literacy programme</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cross-cutting programme will promote participatory research and co-design approaches; improve connections and collaboration with existing networks working on science communication and outreach. Policy and decision makers would be a key target group of this Action and much of the focus would be on initiatives to strengthen the science policy interface by increasing awareness and skills to access and interpret science for use in policy. Amongst other issues, the Action would appropriate tools for the dissemination of climate-information related to coastal and oceanic areas, and bolster understanding of the role of Indigenous and Local Knowledge as complementary, equally valued knowledge source.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A2555B3A-F9BB-419E-94F8-F6C4477A78EA}" type="slidenum">
              <a:rPr lang="fr-FR" smtClean="0"/>
              <a:t>7</a:t>
            </a:fld>
            <a:endParaRPr lang="fr-FR"/>
          </a:p>
        </p:txBody>
      </p:sp>
    </p:spTree>
    <p:extLst>
      <p:ext uri="{BB962C8B-B14F-4D97-AF65-F5344CB8AC3E}">
        <p14:creationId xmlns:p14="http://schemas.microsoft.com/office/powerpoint/2010/main" val="356922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319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2742361" y="2987478"/>
            <a:ext cx="7644809" cy="2739211"/>
          </a:xfrm>
          <a:prstGeom prst="rect">
            <a:avLst/>
          </a:prstGeom>
          <a:noFill/>
        </p:spPr>
        <p:txBody>
          <a:bodyPr wrap="square" rtlCol="0">
            <a:spAutoFit/>
          </a:bodyPr>
          <a:lstStyle/>
          <a:p>
            <a:pPr algn="ctr"/>
            <a:r>
              <a:rPr lang="en-US" sz="3600" b="1" dirty="0">
                <a:solidFill>
                  <a:schemeClr val="bg1"/>
                </a:solidFill>
                <a:latin typeface="Roboto" panose="02000000000000000000" pitchFamily="2" charset="0"/>
                <a:ea typeface="Roboto" panose="02000000000000000000" pitchFamily="2" charset="0"/>
              </a:rPr>
              <a:t>Coastal Resilience Decade Collaborative Centre Launch Workshop</a:t>
            </a:r>
          </a:p>
          <a:p>
            <a:pPr algn="ctr"/>
            <a:endParaRPr lang="en-US" sz="3200" b="1" dirty="0">
              <a:solidFill>
                <a:schemeClr val="bg1"/>
              </a:solidFill>
              <a:latin typeface="Roboto" panose="02000000000000000000" pitchFamily="2" charset="0"/>
              <a:ea typeface="Roboto" panose="02000000000000000000" pitchFamily="2" charset="0"/>
            </a:endParaRPr>
          </a:p>
          <a:p>
            <a:pPr algn="ctr"/>
            <a:r>
              <a:rPr lang="en-US" sz="3200" dirty="0">
                <a:solidFill>
                  <a:schemeClr val="bg1"/>
                </a:solidFill>
                <a:latin typeface="Roboto" panose="02000000000000000000" pitchFamily="2" charset="0"/>
                <a:ea typeface="Roboto" panose="02000000000000000000" pitchFamily="2" charset="0"/>
              </a:rPr>
              <a:t>18 January 2023</a:t>
            </a:r>
            <a:endParaRPr lang="fr-FR" sz="3200"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046" y="139333"/>
            <a:ext cx="2151422" cy="1537812"/>
          </a:xfrm>
          <a:prstGeom prst="rect">
            <a:avLst/>
          </a:prstGeom>
        </p:spPr>
      </p:pic>
    </p:spTree>
    <p:extLst>
      <p:ext uri="{BB962C8B-B14F-4D97-AF65-F5344CB8AC3E}">
        <p14:creationId xmlns:p14="http://schemas.microsoft.com/office/powerpoint/2010/main" val="74954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03" y="195007"/>
            <a:ext cx="2151422" cy="1537812"/>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56BD55F0-54A7-48D0-BDE1-E77165BBF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973" y="0"/>
            <a:ext cx="4850423" cy="6858000"/>
          </a:xfrm>
          <a:prstGeom prst="rect">
            <a:avLst/>
          </a:prstGeom>
        </p:spPr>
      </p:pic>
    </p:spTree>
    <p:extLst>
      <p:ext uri="{BB962C8B-B14F-4D97-AF65-F5344CB8AC3E}">
        <p14:creationId xmlns:p14="http://schemas.microsoft.com/office/powerpoint/2010/main" val="264911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1792254" y="348684"/>
            <a:ext cx="513793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Decade Coordination Unit </a:t>
            </a:r>
            <a:endParaRPr lang="fr-FR" sz="3200" b="1"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graphicFrame>
        <p:nvGraphicFramePr>
          <p:cNvPr id="5" name="Diagram 4">
            <a:extLst>
              <a:ext uri="{FF2B5EF4-FFF2-40B4-BE49-F238E27FC236}">
                <a16:creationId xmlns:a16="http://schemas.microsoft.com/office/drawing/2014/main" id="{17A05F9A-22BD-4295-BAE6-64A81E448AA6}"/>
              </a:ext>
            </a:extLst>
          </p:cNvPr>
          <p:cNvGraphicFramePr/>
          <p:nvPr>
            <p:extLst>
              <p:ext uri="{D42A27DB-BD31-4B8C-83A1-F6EECF244321}">
                <p14:modId xmlns:p14="http://schemas.microsoft.com/office/powerpoint/2010/main" val="3467875288"/>
              </p:ext>
            </p:extLst>
          </p:nvPr>
        </p:nvGraphicFramePr>
        <p:xfrm>
          <a:off x="284085" y="348684"/>
          <a:ext cx="9305083" cy="5558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28609B5-0BA1-4738-BB0E-7AFDB3CC58F9}"/>
              </a:ext>
            </a:extLst>
          </p:cNvPr>
          <p:cNvSpPr txBox="1"/>
          <p:nvPr/>
        </p:nvSpPr>
        <p:spPr>
          <a:xfrm>
            <a:off x="579914" y="5411450"/>
            <a:ext cx="9710902" cy="1446550"/>
          </a:xfrm>
          <a:prstGeom prst="rect">
            <a:avLst/>
          </a:prstGeom>
          <a:noFill/>
        </p:spPr>
        <p:txBody>
          <a:bodyPr wrap="square" rtlCol="0">
            <a:spAutoFit/>
          </a:bodyPr>
          <a:lstStyle/>
          <a:p>
            <a:r>
              <a:rPr lang="en-US" sz="2200" dirty="0">
                <a:solidFill>
                  <a:schemeClr val="bg1"/>
                </a:solidFill>
                <a:latin typeface="Roboto" panose="02000000000000000000" pitchFamily="2" charset="0"/>
                <a:ea typeface="Roboto" panose="02000000000000000000" pitchFamily="2" charset="0"/>
              </a:rPr>
              <a:t>DCOs and DCCs are essential parts of the overall governance and coordination structure of the Decade! DCCs have key role to play across numerous aspects of Decade implementation…</a:t>
            </a:r>
          </a:p>
          <a:p>
            <a:endParaRPr lang="en-US" sz="2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568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12">
            <a:extLst>
              <a:ext uri="{FF2B5EF4-FFF2-40B4-BE49-F238E27FC236}">
                <a16:creationId xmlns:a16="http://schemas.microsoft.com/office/drawing/2014/main" id="{653DBA5E-0F97-B4FF-05AB-0913C717164B}"/>
              </a:ext>
            </a:extLst>
          </p:cNvPr>
          <p:cNvGraphicFramePr/>
          <p:nvPr>
            <p:extLst>
              <p:ext uri="{D42A27DB-BD31-4B8C-83A1-F6EECF244321}">
                <p14:modId xmlns:p14="http://schemas.microsoft.com/office/powerpoint/2010/main" val="1383914160"/>
              </p:ext>
            </p:extLst>
          </p:nvPr>
        </p:nvGraphicFramePr>
        <p:xfrm>
          <a:off x="5783705" y="1362857"/>
          <a:ext cx="6295869" cy="5381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Box 26">
            <a:extLst>
              <a:ext uri="{FF2B5EF4-FFF2-40B4-BE49-F238E27FC236}">
                <a16:creationId xmlns:a16="http://schemas.microsoft.com/office/drawing/2014/main" id="{45FB0244-EA4E-22B4-59A2-24C0A3B53BCC}"/>
              </a:ext>
            </a:extLst>
          </p:cNvPr>
          <p:cNvSpPr txBox="1"/>
          <p:nvPr/>
        </p:nvSpPr>
        <p:spPr>
          <a:xfrm>
            <a:off x="112426" y="1167186"/>
            <a:ext cx="5741234" cy="5425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fromWordArt="0" anchor="t" anchorCtr="0" forceAA="0" compatLnSpc="1">
            <a:prstTxWarp prst="textNoShape">
              <a:avLst/>
            </a:prstTxWarp>
            <a:spAutoFit/>
          </a:bodyPr>
          <a:lstStyle/>
          <a:p>
            <a:pPr defTabSz="1300480"/>
            <a:r>
              <a:rPr lang="en-US" sz="2000" b="1" dirty="0">
                <a:solidFill>
                  <a:schemeClr val="bg1"/>
                </a:solidFill>
                <a:ea typeface="+mn-lt"/>
                <a:cs typeface="+mn-lt"/>
              </a:rPr>
              <a:t>Communities of Practice</a:t>
            </a:r>
            <a:r>
              <a:rPr lang="en-US" sz="2000" dirty="0">
                <a:solidFill>
                  <a:schemeClr val="bg1"/>
                </a:solidFill>
                <a:ea typeface="+mn-lt"/>
                <a:cs typeface="+mn-lt"/>
              </a:rPr>
              <a:t> =&gt; voluntary groups of </a:t>
            </a:r>
            <a:r>
              <a:rPr lang="en-US" sz="2000" u="sng" dirty="0">
                <a:solidFill>
                  <a:schemeClr val="bg1"/>
                </a:solidFill>
                <a:ea typeface="+mn-lt"/>
                <a:cs typeface="+mn-lt"/>
              </a:rPr>
              <a:t>endorsed Decade Actions </a:t>
            </a:r>
          </a:p>
          <a:p>
            <a:pPr defTabSz="1300480"/>
            <a:endParaRPr lang="en-US" sz="2000" dirty="0">
              <a:solidFill>
                <a:schemeClr val="bg1"/>
              </a:solidFill>
              <a:ea typeface="+mn-lt"/>
              <a:cs typeface="+mn-lt"/>
            </a:endParaRPr>
          </a:p>
          <a:p>
            <a:pPr defTabSz="1300480"/>
            <a:r>
              <a:rPr lang="en-US" sz="2000" b="1" dirty="0">
                <a:solidFill>
                  <a:schemeClr val="bg1"/>
                </a:solidFill>
                <a:ea typeface="+mn-lt"/>
                <a:cs typeface="+mn-lt"/>
              </a:rPr>
              <a:t>Communities of Practice aim to:</a:t>
            </a:r>
          </a:p>
          <a:p>
            <a:pPr marL="342900" indent="-342900" defTabSz="1300480">
              <a:buFont typeface="Arial"/>
              <a:buChar char="•"/>
            </a:pPr>
            <a:r>
              <a:rPr lang="en-US" sz="2000" dirty="0">
                <a:solidFill>
                  <a:schemeClr val="bg1"/>
                </a:solidFill>
                <a:ea typeface="+mn-lt"/>
                <a:cs typeface="+mn-lt"/>
              </a:rPr>
              <a:t>Help Decade Actions working on similar issues or in similar geographies find each and work together</a:t>
            </a:r>
          </a:p>
          <a:p>
            <a:pPr marL="342900" indent="-342900" defTabSz="1300480">
              <a:buFont typeface="Arial"/>
              <a:buChar char="•"/>
            </a:pPr>
            <a:r>
              <a:rPr lang="en-US" sz="2000" dirty="0">
                <a:solidFill>
                  <a:schemeClr val="bg1"/>
                </a:solidFill>
                <a:ea typeface="+mn-lt"/>
                <a:cs typeface="+mn-lt"/>
              </a:rPr>
              <a:t>Provide a space for Decade Actions to collaborate, co-design and create synergies to meet common goals in the implementation of their Actions.</a:t>
            </a:r>
            <a:endParaRPr lang="en-US" sz="2000" dirty="0">
              <a:solidFill>
                <a:schemeClr val="bg1"/>
              </a:solidFill>
              <a:cs typeface="Calibri"/>
            </a:endParaRPr>
          </a:p>
          <a:p>
            <a:pPr marL="342900" indent="-342900" defTabSz="1300480">
              <a:buFont typeface="Arial"/>
              <a:buChar char="•"/>
            </a:pPr>
            <a:r>
              <a:rPr lang="en-US" sz="2000" dirty="0">
                <a:solidFill>
                  <a:schemeClr val="bg1"/>
                </a:solidFill>
                <a:ea typeface="+mn-lt"/>
                <a:cs typeface="+mn-lt"/>
              </a:rPr>
              <a:t>Assist the DCU in scoping Calls for Decade Actions via gap analyses and in priority setting for Challenges</a:t>
            </a:r>
          </a:p>
          <a:p>
            <a:pPr defTabSz="1300480"/>
            <a:endParaRPr lang="en-US" sz="2000" b="1" dirty="0">
              <a:solidFill>
                <a:schemeClr val="bg1"/>
              </a:solidFill>
              <a:ea typeface="+mn-lt"/>
              <a:cs typeface="+mn-lt"/>
            </a:endParaRPr>
          </a:p>
          <a:p>
            <a:pPr defTabSz="1300480"/>
            <a:r>
              <a:rPr lang="en-US" sz="2000" b="1" dirty="0">
                <a:solidFill>
                  <a:schemeClr val="bg1"/>
                </a:solidFill>
                <a:ea typeface="+mn-lt"/>
                <a:cs typeface="+mn-lt"/>
              </a:rPr>
              <a:t>Decade Collaborative Centres / Decade Coordination Offices =&gt;</a:t>
            </a:r>
            <a:r>
              <a:rPr lang="en-US" sz="2000" dirty="0">
                <a:solidFill>
                  <a:schemeClr val="bg1"/>
                </a:solidFill>
                <a:ea typeface="+mn-lt"/>
                <a:cs typeface="+mn-lt"/>
              </a:rPr>
              <a:t> “motors” of the Communities of Practice and sources of coordination support and resources</a:t>
            </a:r>
            <a:endParaRPr lang="en-US" sz="2000" dirty="0">
              <a:solidFill>
                <a:schemeClr val="bg1"/>
              </a:solidFill>
            </a:endParaRPr>
          </a:p>
          <a:p>
            <a:pPr marL="0" marR="0" indent="0" algn="l" defTabSz="1300480">
              <a:lnSpc>
                <a:spcPct val="100000"/>
              </a:lnSpc>
              <a:spcBef>
                <a:spcPts val="0"/>
              </a:spcBef>
              <a:spcAft>
                <a:spcPts val="0"/>
              </a:spcAft>
              <a:buClrTx/>
              <a:buSzTx/>
              <a:buFontTx/>
              <a:buNone/>
              <a:tabLst/>
            </a:pPr>
            <a:endParaRPr lang="en-US" sz="2400" b="0" i="0" u="none" strike="noStrike" cap="none" spc="0" normalizeH="0" baseline="0" dirty="0">
              <a:ln>
                <a:noFill/>
              </a:ln>
              <a:solidFill>
                <a:srgbClr val="000000"/>
              </a:solidFill>
              <a:effectLst/>
              <a:uFillTx/>
              <a:latin typeface="+mn-lt"/>
              <a:ea typeface="+mn-ea"/>
              <a:cs typeface="+mn-cs"/>
            </a:endParaRPr>
          </a:p>
        </p:txBody>
      </p:sp>
      <p:sp>
        <p:nvSpPr>
          <p:cNvPr id="28" name="TextBox 1">
            <a:extLst>
              <a:ext uri="{FF2B5EF4-FFF2-40B4-BE49-F238E27FC236}">
                <a16:creationId xmlns:a16="http://schemas.microsoft.com/office/drawing/2014/main" id="{D094A795-89C4-08C8-1ADF-724B1B49B63D}"/>
              </a:ext>
            </a:extLst>
          </p:cNvPr>
          <p:cNvSpPr txBox="1"/>
          <p:nvPr/>
        </p:nvSpPr>
        <p:spPr>
          <a:xfrm>
            <a:off x="416558" y="405401"/>
            <a:ext cx="10847187"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bg1"/>
                </a:solidFill>
                <a:latin typeface="Roboto"/>
              </a:rPr>
              <a:t>Creating Collective Impact via Communities </a:t>
            </a:r>
            <a:r>
              <a:rPr kumimoji="0" lang="en-US" sz="2400" b="1" i="0" u="none" strike="noStrike" kern="1200" cap="none" spc="0" normalizeH="0" baseline="0" noProof="0" dirty="0">
                <a:ln>
                  <a:noFill/>
                </a:ln>
                <a:solidFill>
                  <a:schemeClr val="bg1"/>
                </a:solidFill>
                <a:effectLst/>
                <a:uLnTx/>
                <a:uFillTx/>
                <a:latin typeface="Roboto"/>
                <a:ea typeface="+mn-ea"/>
                <a:cs typeface="+mn-cs"/>
              </a:rPr>
              <a:t>of </a:t>
            </a:r>
            <a:r>
              <a:rPr lang="en-US" sz="2400" b="1" dirty="0">
                <a:solidFill>
                  <a:schemeClr val="bg1"/>
                </a:solidFill>
                <a:latin typeface="Roboto"/>
              </a:rPr>
              <a:t>Practice</a:t>
            </a:r>
            <a:r>
              <a:rPr lang="en-US" sz="2400" b="1" dirty="0">
                <a:solidFill>
                  <a:srgbClr val="0070C0"/>
                </a:solidFill>
                <a:latin typeface="Roboto"/>
              </a:rPr>
              <a:t> </a:t>
            </a:r>
            <a:endParaRPr lang="en-US" sz="2400" b="1" i="0" u="none" strike="noStrike" kern="1200" cap="none" spc="0" normalizeH="0" baseline="0" noProof="0" dirty="0">
              <a:ln>
                <a:noFill/>
              </a:ln>
              <a:solidFill>
                <a:srgbClr val="0070C0"/>
              </a:solidFill>
              <a:effectLst/>
              <a:uLnTx/>
              <a:uFillTx/>
              <a:latin typeface="Roboto"/>
              <a:ea typeface="+mn-ea"/>
              <a:cs typeface="+mn-cs"/>
            </a:endParaRPr>
          </a:p>
        </p:txBody>
      </p:sp>
    </p:spTree>
    <p:extLst>
      <p:ext uri="{BB962C8B-B14F-4D97-AF65-F5344CB8AC3E}">
        <p14:creationId xmlns:p14="http://schemas.microsoft.com/office/powerpoint/2010/main" val="244201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300984" y="65371"/>
            <a:ext cx="7644809" cy="1077218"/>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Measuring Progress towards a Collective Strategic Ambition</a:t>
            </a:r>
            <a:endParaRPr lang="fr-FR" sz="3200" b="1"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graphicFrame>
        <p:nvGraphicFramePr>
          <p:cNvPr id="5" name="Diagram 4">
            <a:extLst>
              <a:ext uri="{FF2B5EF4-FFF2-40B4-BE49-F238E27FC236}">
                <a16:creationId xmlns:a16="http://schemas.microsoft.com/office/drawing/2014/main" id="{71E4EB34-F302-4F36-B3A4-0A4EF8CF09A6}"/>
              </a:ext>
            </a:extLst>
          </p:cNvPr>
          <p:cNvGraphicFramePr/>
          <p:nvPr/>
        </p:nvGraphicFramePr>
        <p:xfrm>
          <a:off x="300985" y="3429000"/>
          <a:ext cx="6971686" cy="318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FEBC2DA-F4B3-437A-AA43-740A854362BA}"/>
              </a:ext>
            </a:extLst>
          </p:cNvPr>
          <p:cNvSpPr txBox="1"/>
          <p:nvPr/>
        </p:nvSpPr>
        <p:spPr>
          <a:xfrm>
            <a:off x="8297211" y="3085211"/>
            <a:ext cx="3200400" cy="3293209"/>
          </a:xfrm>
          <a:prstGeom prst="rect">
            <a:avLst/>
          </a:prstGeom>
          <a:noFill/>
        </p:spPr>
        <p:txBody>
          <a:bodyPr wrap="square" rtlCol="0">
            <a:spAutoFit/>
          </a:bodyPr>
          <a:lstStyle/>
          <a:p>
            <a:endParaRPr lang="en-US" sz="2000" dirty="0">
              <a:solidFill>
                <a:schemeClr val="bg1"/>
              </a:solidFill>
              <a:latin typeface="Roboto" panose="02000000000000000000" pitchFamily="2" charset="0"/>
              <a:ea typeface="Roboto" panose="02000000000000000000" pitchFamily="2" charset="0"/>
            </a:endParaRPr>
          </a:p>
          <a:p>
            <a:r>
              <a:rPr lang="en-US" sz="2800" dirty="0">
                <a:solidFill>
                  <a:schemeClr val="bg1"/>
                </a:solidFill>
                <a:latin typeface="Roboto" panose="02000000000000000000" pitchFamily="2" charset="0"/>
                <a:ea typeface="Roboto" panose="02000000000000000000" pitchFamily="2" charset="0"/>
              </a:rPr>
              <a:t>Roll-out will start in February 2023</a:t>
            </a:r>
          </a:p>
          <a:p>
            <a:endParaRPr lang="en-US" sz="2800" dirty="0">
              <a:solidFill>
                <a:schemeClr val="bg1"/>
              </a:solidFill>
              <a:latin typeface="Roboto" panose="02000000000000000000" pitchFamily="2" charset="0"/>
              <a:ea typeface="Roboto" panose="02000000000000000000" pitchFamily="2" charset="0"/>
            </a:endParaRPr>
          </a:p>
          <a:p>
            <a:r>
              <a:rPr lang="en-US" sz="2800" dirty="0">
                <a:solidFill>
                  <a:schemeClr val="bg1"/>
                </a:solidFill>
                <a:latin typeface="Roboto" panose="02000000000000000000" pitchFamily="2" charset="0"/>
                <a:ea typeface="Roboto" panose="02000000000000000000" pitchFamily="2" charset="0"/>
              </a:rPr>
              <a:t>Engagement by DCCs to help lead discussions!</a:t>
            </a:r>
          </a:p>
          <a:p>
            <a:endParaRPr lang="en-US" sz="2000" dirty="0">
              <a:solidFill>
                <a:schemeClr val="bg1"/>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D9D1F12A-FF4D-4E3A-913E-1EC916753555}"/>
              </a:ext>
            </a:extLst>
          </p:cNvPr>
          <p:cNvSpPr txBox="1"/>
          <p:nvPr/>
        </p:nvSpPr>
        <p:spPr>
          <a:xfrm>
            <a:off x="300984" y="1292077"/>
            <a:ext cx="9101470" cy="1938992"/>
          </a:xfrm>
          <a:prstGeom prst="rect">
            <a:avLst/>
          </a:prstGeom>
          <a:noFill/>
        </p:spPr>
        <p:txBody>
          <a:bodyPr wrap="square" rtlCol="0">
            <a:spAutoFit/>
          </a:bodyPr>
          <a:lstStyle/>
          <a:p>
            <a:pPr marL="342900" indent="-342900">
              <a:buFont typeface="Arial" panose="020B0604020202020204" pitchFamily="34" charset="0"/>
              <a:buChar char="•"/>
            </a:pPr>
            <a:r>
              <a:rPr lang="en-US" sz="2400" i="1" dirty="0">
                <a:solidFill>
                  <a:schemeClr val="bg1"/>
                </a:solidFill>
              </a:rPr>
              <a:t>First iteration of M&amp;E Framework rolled out this week will measure basic information on knowledge generation and uptake</a:t>
            </a:r>
          </a:p>
          <a:p>
            <a:endParaRPr lang="en-US" sz="2400" i="1" dirty="0">
              <a:solidFill>
                <a:schemeClr val="bg1"/>
              </a:solidFill>
            </a:endParaRPr>
          </a:p>
          <a:p>
            <a:pPr marL="342900" indent="-342900">
              <a:buFont typeface="Arial" panose="020B0604020202020204" pitchFamily="34" charset="0"/>
              <a:buChar char="•"/>
            </a:pPr>
            <a:r>
              <a:rPr lang="en-US" sz="2400" i="1" dirty="0">
                <a:solidFill>
                  <a:schemeClr val="bg1"/>
                </a:solidFill>
              </a:rPr>
              <a:t>Next step in development is collectively identify the end-goal of each Ocean Decade Challenge, and measure progress to that goal</a:t>
            </a:r>
            <a:endParaRPr lang="fr-FR" sz="2000" i="1" dirty="0">
              <a:solidFill>
                <a:schemeClr val="bg1"/>
              </a:solidFill>
            </a:endParaRPr>
          </a:p>
        </p:txBody>
      </p:sp>
    </p:spTree>
    <p:extLst>
      <p:ext uri="{BB962C8B-B14F-4D97-AF65-F5344CB8AC3E}">
        <p14:creationId xmlns:p14="http://schemas.microsoft.com/office/powerpoint/2010/main" val="316695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467833" y="393405"/>
            <a:ext cx="7644809" cy="1077218"/>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Supporting Demand Driven Capacity Development</a:t>
            </a:r>
            <a:endParaRPr lang="fr-FR" sz="3200" b="1"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sp>
        <p:nvSpPr>
          <p:cNvPr id="5" name="TextBox 4">
            <a:extLst>
              <a:ext uri="{FF2B5EF4-FFF2-40B4-BE49-F238E27FC236}">
                <a16:creationId xmlns:a16="http://schemas.microsoft.com/office/drawing/2014/main" id="{4FE7B4C1-F38C-4BAC-93D7-B3B939498F98}"/>
              </a:ext>
            </a:extLst>
          </p:cNvPr>
          <p:cNvSpPr txBox="1"/>
          <p:nvPr/>
        </p:nvSpPr>
        <p:spPr>
          <a:xfrm>
            <a:off x="542263" y="1571016"/>
            <a:ext cx="4944138" cy="475514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Concept developed for </a:t>
            </a:r>
            <a:r>
              <a:rPr lang="en-US" sz="2400" b="1" dirty="0">
                <a:solidFill>
                  <a:schemeClr val="bg1"/>
                </a:solidFill>
                <a:highlight>
                  <a:srgbClr val="FCC002"/>
                </a:highlight>
                <a:latin typeface="Roboto" panose="02000000000000000000" pitchFamily="2" charset="0"/>
                <a:ea typeface="Roboto" panose="02000000000000000000" pitchFamily="2" charset="0"/>
              </a:rPr>
              <a:t>Ocean Decade Capacity Development Facility</a:t>
            </a:r>
          </a:p>
          <a:p>
            <a:pPr marL="285750" indent="-285750">
              <a:spcBef>
                <a:spcPts val="600"/>
              </a:spcBef>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Initial funding being discussed =&gt; aim is for a multi-partner Facility for the life of the Decade </a:t>
            </a:r>
          </a:p>
          <a:p>
            <a:pPr marL="285750" indent="-285750">
              <a:spcBef>
                <a:spcPts val="600"/>
              </a:spcBef>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Initial support would include dedicated human resources in DCU for capacity development</a:t>
            </a:r>
          </a:p>
          <a:p>
            <a:pPr marL="285750" indent="-285750">
              <a:spcBef>
                <a:spcPts val="600"/>
              </a:spcBef>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DCCs to play a key role in socializing concept &amp; supporting identification of needs</a:t>
            </a:r>
            <a:endParaRPr lang="fr-FR" sz="2400" dirty="0">
              <a:solidFill>
                <a:schemeClr val="bg1"/>
              </a:solidFill>
              <a:latin typeface="Roboto" panose="02000000000000000000" pitchFamily="2" charset="0"/>
              <a:ea typeface="Roboto" panose="02000000000000000000" pitchFamily="2" charset="0"/>
            </a:endParaRPr>
          </a:p>
        </p:txBody>
      </p:sp>
      <p:graphicFrame>
        <p:nvGraphicFramePr>
          <p:cNvPr id="6" name="Diagram 5">
            <a:extLst>
              <a:ext uri="{FF2B5EF4-FFF2-40B4-BE49-F238E27FC236}">
                <a16:creationId xmlns:a16="http://schemas.microsoft.com/office/drawing/2014/main" id="{E4B23D2D-5F24-42A2-B1D9-3B109FAA9C9D}"/>
              </a:ext>
            </a:extLst>
          </p:cNvPr>
          <p:cNvGraphicFramePr/>
          <p:nvPr/>
        </p:nvGraphicFramePr>
        <p:xfrm>
          <a:off x="4519310" y="132572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18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3BA5AFE2-2389-4D47-81B7-BBF36A8B1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669" y="-143131"/>
            <a:ext cx="2596901" cy="1856236"/>
          </a:xfrm>
          <a:prstGeom prst="rect">
            <a:avLst/>
          </a:prstGeom>
        </p:spPr>
      </p:pic>
      <p:pic>
        <p:nvPicPr>
          <p:cNvPr id="4" name="Picture 3">
            <a:extLst>
              <a:ext uri="{FF2B5EF4-FFF2-40B4-BE49-F238E27FC236}">
                <a16:creationId xmlns:a16="http://schemas.microsoft.com/office/drawing/2014/main" id="{3A324617-AEF7-4583-AD40-BC9EEE41C35E}"/>
              </a:ext>
            </a:extLst>
          </p:cNvPr>
          <p:cNvPicPr>
            <a:picLocks noChangeAspect="1"/>
          </p:cNvPicPr>
          <p:nvPr/>
        </p:nvPicPr>
        <p:blipFill>
          <a:blip r:embed="rId4"/>
          <a:stretch>
            <a:fillRect/>
          </a:stretch>
        </p:blipFill>
        <p:spPr>
          <a:xfrm>
            <a:off x="240261" y="923210"/>
            <a:ext cx="3269125" cy="4605720"/>
          </a:xfrm>
          <a:prstGeom prst="rect">
            <a:avLst/>
          </a:prstGeom>
        </p:spPr>
      </p:pic>
      <p:pic>
        <p:nvPicPr>
          <p:cNvPr id="10" name="Picture 9">
            <a:extLst>
              <a:ext uri="{FF2B5EF4-FFF2-40B4-BE49-F238E27FC236}">
                <a16:creationId xmlns:a16="http://schemas.microsoft.com/office/drawing/2014/main" id="{BA133888-BCD3-467B-A0BE-81EEEA449E35}"/>
              </a:ext>
            </a:extLst>
          </p:cNvPr>
          <p:cNvPicPr>
            <a:picLocks noChangeAspect="1"/>
          </p:cNvPicPr>
          <p:nvPr/>
        </p:nvPicPr>
        <p:blipFill>
          <a:blip r:embed="rId5"/>
          <a:stretch>
            <a:fillRect/>
          </a:stretch>
        </p:blipFill>
        <p:spPr>
          <a:xfrm>
            <a:off x="3622573" y="2668771"/>
            <a:ext cx="2775028" cy="3908489"/>
          </a:xfrm>
          <a:prstGeom prst="rect">
            <a:avLst/>
          </a:prstGeom>
        </p:spPr>
      </p:pic>
      <p:sp>
        <p:nvSpPr>
          <p:cNvPr id="13" name="TextBox 12">
            <a:extLst>
              <a:ext uri="{FF2B5EF4-FFF2-40B4-BE49-F238E27FC236}">
                <a16:creationId xmlns:a16="http://schemas.microsoft.com/office/drawing/2014/main" id="{EAC69F6C-C7C7-45D7-8B5E-16B20B988A8D}"/>
              </a:ext>
            </a:extLst>
          </p:cNvPr>
          <p:cNvSpPr txBox="1"/>
          <p:nvPr/>
        </p:nvSpPr>
        <p:spPr>
          <a:xfrm>
            <a:off x="109487" y="133912"/>
            <a:ext cx="7644809" cy="584775"/>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Priority Africa 2023 / 2024</a:t>
            </a:r>
            <a:endParaRPr lang="fr-FR" sz="3200" b="1" dirty="0">
              <a:solidFill>
                <a:schemeClr val="bg1"/>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6C98013A-5500-4793-8240-45723B5430CA}"/>
              </a:ext>
            </a:extLst>
          </p:cNvPr>
          <p:cNvSpPr txBox="1"/>
          <p:nvPr/>
        </p:nvSpPr>
        <p:spPr>
          <a:xfrm>
            <a:off x="6868632" y="1713105"/>
            <a:ext cx="4922875" cy="4339650"/>
          </a:xfrm>
          <a:prstGeom prst="rect">
            <a:avLst/>
          </a:prstGeom>
          <a:noFill/>
        </p:spPr>
        <p:txBody>
          <a:bodyPr wrap="square" rtlCol="0">
            <a:spAutoFit/>
          </a:bodyPr>
          <a:lstStyle/>
          <a:p>
            <a:endParaRPr lang="en-US" sz="200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Partners / donors meeting planned in mid March 2023, back-to-back with first in- person taskforce meeting</a:t>
            </a:r>
          </a:p>
          <a:p>
            <a:endParaRPr lang="en-US" sz="200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Discussing possible future support to expanded co-design training (pre-cursor to securing support for co-design processes)</a:t>
            </a:r>
          </a:p>
          <a:p>
            <a:pPr marL="342900" indent="-342900">
              <a:buFont typeface="Arial" panose="020B0604020202020204" pitchFamily="34" charset="0"/>
              <a:buChar char="•"/>
            </a:pPr>
            <a:endParaRPr lang="en-US" sz="200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Developing concept for a multi-partner Africa-focused sponsored Call for Decade Actions in 2023 or 2024</a:t>
            </a:r>
            <a:r>
              <a:rPr lang="en-US" sz="1600" dirty="0">
                <a:solidFill>
                  <a:schemeClr val="bg1"/>
                </a:solidFill>
                <a:latin typeface="Roboto" panose="02000000000000000000" pitchFamily="2" charset="0"/>
                <a:ea typeface="Roboto" panose="02000000000000000000" pitchFamily="2" charset="0"/>
              </a:rPr>
              <a:t> (likely to be 2 phases of co-design + implementation)</a:t>
            </a:r>
            <a:endParaRPr lang="fr-FR" sz="1600" dirty="0"/>
          </a:p>
        </p:txBody>
      </p:sp>
    </p:spTree>
    <p:extLst>
      <p:ext uri="{BB962C8B-B14F-4D97-AF65-F5344CB8AC3E}">
        <p14:creationId xmlns:p14="http://schemas.microsoft.com/office/powerpoint/2010/main" val="163480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467833" y="393405"/>
            <a:ext cx="8367823" cy="1015663"/>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2</a:t>
            </a:r>
            <a:r>
              <a:rPr lang="en-US" sz="3200" b="1" baseline="30000" dirty="0">
                <a:solidFill>
                  <a:schemeClr val="bg1"/>
                </a:solidFill>
                <a:latin typeface="Roboto" panose="02000000000000000000" pitchFamily="2" charset="0"/>
                <a:ea typeface="Roboto" panose="02000000000000000000" pitchFamily="2" charset="0"/>
              </a:rPr>
              <a:t>nd</a:t>
            </a:r>
            <a:r>
              <a:rPr lang="en-US" sz="3200" b="1" dirty="0">
                <a:solidFill>
                  <a:schemeClr val="bg1"/>
                </a:solidFill>
                <a:latin typeface="Roboto" panose="02000000000000000000" pitchFamily="2" charset="0"/>
                <a:ea typeface="Roboto" panose="02000000000000000000" pitchFamily="2" charset="0"/>
              </a:rPr>
              <a:t> International Ocean Decade Conference</a:t>
            </a:r>
          </a:p>
          <a:p>
            <a:r>
              <a:rPr lang="en-US" sz="2800" b="1" dirty="0">
                <a:solidFill>
                  <a:schemeClr val="bg1"/>
                </a:solidFill>
                <a:highlight>
                  <a:srgbClr val="FCC002"/>
                </a:highlight>
                <a:latin typeface="Roboto" panose="02000000000000000000" pitchFamily="2" charset="0"/>
                <a:ea typeface="Roboto" panose="02000000000000000000" pitchFamily="2" charset="0"/>
              </a:rPr>
              <a:t>Barcelona, Spain – late April / early May 2024</a:t>
            </a:r>
            <a:endParaRPr lang="fr-FR" sz="2800" b="1" dirty="0">
              <a:solidFill>
                <a:schemeClr val="bg1"/>
              </a:solidFill>
              <a:highlight>
                <a:srgbClr val="FCC002"/>
              </a:highlight>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pic>
        <p:nvPicPr>
          <p:cNvPr id="6" name="Picture 5">
            <a:extLst>
              <a:ext uri="{FF2B5EF4-FFF2-40B4-BE49-F238E27FC236}">
                <a16:creationId xmlns:a16="http://schemas.microsoft.com/office/drawing/2014/main" id="{1BF7D8FA-FB07-4D25-A9E0-C7A2C6E032AB}"/>
              </a:ext>
            </a:extLst>
          </p:cNvPr>
          <p:cNvPicPr>
            <a:picLocks noChangeAspect="1"/>
          </p:cNvPicPr>
          <p:nvPr/>
        </p:nvPicPr>
        <p:blipFill>
          <a:blip r:embed="rId3"/>
          <a:stretch>
            <a:fillRect/>
          </a:stretch>
        </p:blipFill>
        <p:spPr>
          <a:xfrm>
            <a:off x="514699" y="2803639"/>
            <a:ext cx="10879068" cy="2629267"/>
          </a:xfrm>
          <a:prstGeom prst="rect">
            <a:avLst/>
          </a:prstGeom>
        </p:spPr>
      </p:pic>
      <p:sp>
        <p:nvSpPr>
          <p:cNvPr id="8" name="TextBox 7">
            <a:extLst>
              <a:ext uri="{FF2B5EF4-FFF2-40B4-BE49-F238E27FC236}">
                <a16:creationId xmlns:a16="http://schemas.microsoft.com/office/drawing/2014/main" id="{9A5B1F97-5CAF-48FB-9541-6CDE13A4AB33}"/>
              </a:ext>
            </a:extLst>
          </p:cNvPr>
          <p:cNvSpPr txBox="1"/>
          <p:nvPr/>
        </p:nvSpPr>
        <p:spPr>
          <a:xfrm>
            <a:off x="726906" y="5653418"/>
            <a:ext cx="10738187" cy="369332"/>
          </a:xfrm>
          <a:prstGeom prst="rect">
            <a:avLst/>
          </a:prstGeom>
          <a:noFill/>
        </p:spPr>
        <p:txBody>
          <a:bodyPr wrap="square">
            <a:spAutoFit/>
          </a:bodyPr>
          <a:lstStyle/>
          <a:p>
            <a:r>
              <a:rPr lang="fr-FR" b="0" i="0" u="none" strike="noStrike" baseline="0" dirty="0">
                <a:solidFill>
                  <a:schemeClr val="bg1"/>
                </a:solidFill>
                <a:latin typeface="Roboto" panose="02000000000000000000" pitchFamily="2" charset="0"/>
                <a:ea typeface="Roboto" panose="02000000000000000000" pitchFamily="2" charset="0"/>
              </a:rPr>
              <a:t>Centre de </a:t>
            </a:r>
            <a:r>
              <a:rPr lang="fr-FR" b="0" i="0" u="none" strike="noStrike" baseline="0" dirty="0" err="1">
                <a:solidFill>
                  <a:schemeClr val="bg1"/>
                </a:solidFill>
                <a:latin typeface="Roboto" panose="02000000000000000000" pitchFamily="2" charset="0"/>
                <a:ea typeface="Roboto" panose="02000000000000000000" pitchFamily="2" charset="0"/>
              </a:rPr>
              <a:t>Convencions</a:t>
            </a:r>
            <a:r>
              <a:rPr lang="fr-FR" b="0" i="0" u="none" strike="noStrike" baseline="0" dirty="0">
                <a:solidFill>
                  <a:schemeClr val="bg1"/>
                </a:solidFill>
                <a:latin typeface="Roboto" panose="02000000000000000000" pitchFamily="2" charset="0"/>
                <a:ea typeface="Roboto" panose="02000000000000000000" pitchFamily="2" charset="0"/>
              </a:rPr>
              <a:t> Internacional de Barcelona - Barcelona International Convention Centre </a:t>
            </a:r>
            <a:endParaRPr lang="fr-FR" dirty="0">
              <a:solidFill>
                <a:schemeClr val="bg1"/>
              </a:solidFill>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FCF40454-C996-459E-A230-912464359774}"/>
              </a:ext>
            </a:extLst>
          </p:cNvPr>
          <p:cNvSpPr txBox="1"/>
          <p:nvPr/>
        </p:nvSpPr>
        <p:spPr>
          <a:xfrm>
            <a:off x="467833" y="1613911"/>
            <a:ext cx="10972800" cy="98488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Public announcement in coming weeks and planning to commence in early 2023</a:t>
            </a:r>
          </a:p>
          <a:p>
            <a:pPr marL="285750" indent="-28575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DCC engagement in planning and leading certain sessions! </a:t>
            </a:r>
          </a:p>
          <a:p>
            <a:endParaRPr lang="fr-FR" dirty="0"/>
          </a:p>
        </p:txBody>
      </p:sp>
    </p:spTree>
    <p:extLst>
      <p:ext uri="{BB962C8B-B14F-4D97-AF65-F5344CB8AC3E}">
        <p14:creationId xmlns:p14="http://schemas.microsoft.com/office/powerpoint/2010/main" val="18835149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1763</Words>
  <Application>Microsoft Office PowerPoint</Application>
  <PresentationFormat>Widescreen</PresentationFormat>
  <Paragraphs>102</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Helvetica</vt:lpstr>
      <vt:lpstr>Roboto</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Clausen, Alison</dc:creator>
  <cp:lastModifiedBy>Clausen, Alison</cp:lastModifiedBy>
  <cp:revision>7</cp:revision>
  <dcterms:created xsi:type="dcterms:W3CDTF">2023-01-17T10:59:40Z</dcterms:created>
  <dcterms:modified xsi:type="dcterms:W3CDTF">2023-01-18T06:54:14Z</dcterms:modified>
</cp:coreProperties>
</file>